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9"/>
  </p:notesMasterIdLst>
  <p:handoutMasterIdLst>
    <p:handoutMasterId r:id="rId30"/>
  </p:handoutMasterIdLst>
  <p:sldIdLst>
    <p:sldId id="256" r:id="rId2"/>
    <p:sldId id="257" r:id="rId3"/>
    <p:sldId id="258" r:id="rId4"/>
    <p:sldId id="291" r:id="rId5"/>
    <p:sldId id="293" r:id="rId6"/>
    <p:sldId id="271" r:id="rId7"/>
    <p:sldId id="272" r:id="rId8"/>
    <p:sldId id="277" r:id="rId9"/>
    <p:sldId id="285" r:id="rId10"/>
    <p:sldId id="273" r:id="rId11"/>
    <p:sldId id="278" r:id="rId12"/>
    <p:sldId id="286" r:id="rId13"/>
    <p:sldId id="274" r:id="rId14"/>
    <p:sldId id="279" r:id="rId15"/>
    <p:sldId id="287" r:id="rId16"/>
    <p:sldId id="283" r:id="rId17"/>
    <p:sldId id="294" r:id="rId18"/>
    <p:sldId id="275" r:id="rId19"/>
    <p:sldId id="280" r:id="rId20"/>
    <p:sldId id="288" r:id="rId21"/>
    <p:sldId id="276" r:id="rId22"/>
    <p:sldId id="281" r:id="rId23"/>
    <p:sldId id="289" r:id="rId24"/>
    <p:sldId id="290" r:id="rId25"/>
    <p:sldId id="282" r:id="rId26"/>
    <p:sldId id="292" r:id="rId27"/>
    <p:sldId id="284"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2571" autoAdjust="0"/>
  </p:normalViewPr>
  <p:slideViewPr>
    <p:cSldViewPr>
      <p:cViewPr varScale="1">
        <p:scale>
          <a:sx n="74" d="100"/>
          <a:sy n="74" d="100"/>
        </p:scale>
        <p:origin x="816" y="72"/>
      </p:cViewPr>
      <p:guideLst>
        <p:guide orient="horz" pos="2160"/>
        <p:guide pos="2880"/>
      </p:guideLst>
    </p:cSldViewPr>
  </p:slideViewPr>
  <p:outlineViewPr>
    <p:cViewPr>
      <p:scale>
        <a:sx n="66" d="100"/>
        <a:sy n="66" d="100"/>
      </p:scale>
      <p:origin x="102" y="7158"/>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7" d="100"/>
          <a:sy n="87" d="100"/>
        </p:scale>
        <p:origin x="-894"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D5065E78-ABC6-49E6-A695-0137229DC3C3}" type="datetimeFigureOut">
              <a:rPr lang="en-US"/>
              <a:pPr>
                <a:defRPr/>
              </a:pPr>
              <a:t>11/6/2017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1D7AB745-09AB-440D-AF0C-398821252F5D}" type="slidenum">
              <a:rPr lang="en-US"/>
              <a:pPr>
                <a:defRPr/>
              </a:pPr>
              <a:t>‹#›</a:t>
            </a:fld>
            <a:endParaRPr lang="en-US" dirty="0"/>
          </a:p>
        </p:txBody>
      </p:sp>
    </p:spTree>
    <p:extLst>
      <p:ext uri="{BB962C8B-B14F-4D97-AF65-F5344CB8AC3E}">
        <p14:creationId xmlns:p14="http://schemas.microsoft.com/office/powerpoint/2010/main" val="211089736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320C345-8599-4666-BBBD-D630D40E4E82}" type="datetimeFigureOut">
              <a:rPr lang="en-US"/>
              <a:pPr>
                <a:defRPr/>
              </a:pPr>
              <a:t>11/6/2017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D0345EAC-F68F-4555-8041-93653A5C4D42}" type="slidenum">
              <a:rPr lang="en-US"/>
              <a:pPr>
                <a:defRPr/>
              </a:pPr>
              <a:t>‹#›</a:t>
            </a:fld>
            <a:endParaRPr lang="en-US" dirty="0"/>
          </a:p>
        </p:txBody>
      </p:sp>
    </p:spTree>
    <p:extLst>
      <p:ext uri="{BB962C8B-B14F-4D97-AF65-F5344CB8AC3E}">
        <p14:creationId xmlns:p14="http://schemas.microsoft.com/office/powerpoint/2010/main" val="313896695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345EAC-F68F-4555-8041-93653A5C4D42}" type="slidenum">
              <a:rPr lang="en-US" smtClean="0"/>
              <a:pPr>
                <a:defRPr/>
              </a:pPr>
              <a:t>1</a:t>
            </a:fld>
            <a:endParaRPr lang="en-US" dirty="0"/>
          </a:p>
        </p:txBody>
      </p:sp>
    </p:spTree>
    <p:extLst>
      <p:ext uri="{BB962C8B-B14F-4D97-AF65-F5344CB8AC3E}">
        <p14:creationId xmlns:p14="http://schemas.microsoft.com/office/powerpoint/2010/main" val="18623421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345EAC-F68F-4555-8041-93653A5C4D42}" type="slidenum">
              <a:rPr lang="en-US" smtClean="0"/>
              <a:pPr>
                <a:defRPr/>
              </a:pPr>
              <a:t>12</a:t>
            </a:fld>
            <a:endParaRPr lang="en-US" dirty="0"/>
          </a:p>
        </p:txBody>
      </p:sp>
    </p:spTree>
    <p:extLst>
      <p:ext uri="{BB962C8B-B14F-4D97-AF65-F5344CB8AC3E}">
        <p14:creationId xmlns:p14="http://schemas.microsoft.com/office/powerpoint/2010/main" val="22486536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345EAC-F68F-4555-8041-93653A5C4D42}" type="slidenum">
              <a:rPr lang="en-US" smtClean="0"/>
              <a:pPr>
                <a:defRPr/>
              </a:pPr>
              <a:t>14</a:t>
            </a:fld>
            <a:endParaRPr lang="en-US" dirty="0"/>
          </a:p>
        </p:txBody>
      </p:sp>
    </p:spTree>
    <p:extLst>
      <p:ext uri="{BB962C8B-B14F-4D97-AF65-F5344CB8AC3E}">
        <p14:creationId xmlns:p14="http://schemas.microsoft.com/office/powerpoint/2010/main" val="22486536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345EAC-F68F-4555-8041-93653A5C4D42}" type="slidenum">
              <a:rPr lang="en-US" smtClean="0"/>
              <a:pPr>
                <a:defRPr/>
              </a:pPr>
              <a:t>15</a:t>
            </a:fld>
            <a:endParaRPr lang="en-US" dirty="0"/>
          </a:p>
        </p:txBody>
      </p:sp>
    </p:spTree>
    <p:extLst>
      <p:ext uri="{BB962C8B-B14F-4D97-AF65-F5344CB8AC3E}">
        <p14:creationId xmlns:p14="http://schemas.microsoft.com/office/powerpoint/2010/main" val="22486536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345EAC-F68F-4555-8041-93653A5C4D42}" type="slidenum">
              <a:rPr lang="en-US" smtClean="0"/>
              <a:pPr>
                <a:defRPr/>
              </a:pPr>
              <a:t>16</a:t>
            </a:fld>
            <a:endParaRPr lang="en-US" dirty="0"/>
          </a:p>
        </p:txBody>
      </p:sp>
    </p:spTree>
    <p:extLst>
      <p:ext uri="{BB962C8B-B14F-4D97-AF65-F5344CB8AC3E}">
        <p14:creationId xmlns:p14="http://schemas.microsoft.com/office/powerpoint/2010/main" val="22486536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345EAC-F68F-4555-8041-93653A5C4D42}" type="slidenum">
              <a:rPr lang="en-US" smtClean="0"/>
              <a:pPr>
                <a:defRPr/>
              </a:pPr>
              <a:t>17</a:t>
            </a:fld>
            <a:endParaRPr lang="en-US" dirty="0"/>
          </a:p>
        </p:txBody>
      </p:sp>
    </p:spTree>
    <p:extLst>
      <p:ext uri="{BB962C8B-B14F-4D97-AF65-F5344CB8AC3E}">
        <p14:creationId xmlns:p14="http://schemas.microsoft.com/office/powerpoint/2010/main" val="22486536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0345EAC-F68F-4555-8041-93653A5C4D42}" type="slidenum">
              <a:rPr lang="en-US" smtClean="0"/>
              <a:pPr>
                <a:defRPr/>
              </a:pPr>
              <a:t>19</a:t>
            </a:fld>
            <a:endParaRPr lang="en-US" dirty="0"/>
          </a:p>
        </p:txBody>
      </p:sp>
    </p:spTree>
    <p:extLst>
      <p:ext uri="{BB962C8B-B14F-4D97-AF65-F5344CB8AC3E}">
        <p14:creationId xmlns:p14="http://schemas.microsoft.com/office/powerpoint/2010/main" val="22486536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345EAC-F68F-4555-8041-93653A5C4D42}" type="slidenum">
              <a:rPr lang="en-US" smtClean="0"/>
              <a:pPr>
                <a:defRPr/>
              </a:pPr>
              <a:t>20</a:t>
            </a:fld>
            <a:endParaRPr lang="en-US" dirty="0"/>
          </a:p>
        </p:txBody>
      </p:sp>
    </p:spTree>
    <p:extLst>
      <p:ext uri="{BB962C8B-B14F-4D97-AF65-F5344CB8AC3E}">
        <p14:creationId xmlns:p14="http://schemas.microsoft.com/office/powerpoint/2010/main" val="22486536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345EAC-F68F-4555-8041-93653A5C4D42}" type="slidenum">
              <a:rPr lang="en-US" smtClean="0"/>
              <a:pPr>
                <a:defRPr/>
              </a:pPr>
              <a:t>22</a:t>
            </a:fld>
            <a:endParaRPr lang="en-US" dirty="0"/>
          </a:p>
        </p:txBody>
      </p:sp>
    </p:spTree>
    <p:extLst>
      <p:ext uri="{BB962C8B-B14F-4D97-AF65-F5344CB8AC3E}">
        <p14:creationId xmlns:p14="http://schemas.microsoft.com/office/powerpoint/2010/main" val="22486536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345EAC-F68F-4555-8041-93653A5C4D42}" type="slidenum">
              <a:rPr lang="en-US" smtClean="0"/>
              <a:pPr>
                <a:defRPr/>
              </a:pPr>
              <a:t>23</a:t>
            </a:fld>
            <a:endParaRPr lang="en-US" dirty="0"/>
          </a:p>
        </p:txBody>
      </p:sp>
    </p:spTree>
    <p:extLst>
      <p:ext uri="{BB962C8B-B14F-4D97-AF65-F5344CB8AC3E}">
        <p14:creationId xmlns:p14="http://schemas.microsoft.com/office/powerpoint/2010/main" val="22486536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345EAC-F68F-4555-8041-93653A5C4D42}" type="slidenum">
              <a:rPr lang="en-US" smtClean="0"/>
              <a:pPr>
                <a:defRPr/>
              </a:pPr>
              <a:t>24</a:t>
            </a:fld>
            <a:endParaRPr lang="en-US" dirty="0"/>
          </a:p>
        </p:txBody>
      </p:sp>
    </p:spTree>
    <p:extLst>
      <p:ext uri="{BB962C8B-B14F-4D97-AF65-F5344CB8AC3E}">
        <p14:creationId xmlns:p14="http://schemas.microsoft.com/office/powerpoint/2010/main" val="22486536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0345EAC-F68F-4555-8041-93653A5C4D42}" type="slidenum">
              <a:rPr lang="en-US" smtClean="0"/>
              <a:pPr>
                <a:defRPr/>
              </a:pPr>
              <a:t>3</a:t>
            </a:fld>
            <a:endParaRPr lang="en-US" dirty="0"/>
          </a:p>
        </p:txBody>
      </p:sp>
    </p:spTree>
    <p:extLst>
      <p:ext uri="{BB962C8B-B14F-4D97-AF65-F5344CB8AC3E}">
        <p14:creationId xmlns:p14="http://schemas.microsoft.com/office/powerpoint/2010/main" val="19264095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345EAC-F68F-4555-8041-93653A5C4D42}" type="slidenum">
              <a:rPr lang="en-US" smtClean="0"/>
              <a:pPr>
                <a:defRPr/>
              </a:pPr>
              <a:t>25</a:t>
            </a:fld>
            <a:endParaRPr lang="en-US" dirty="0"/>
          </a:p>
        </p:txBody>
      </p:sp>
    </p:spTree>
    <p:extLst>
      <p:ext uri="{BB962C8B-B14F-4D97-AF65-F5344CB8AC3E}">
        <p14:creationId xmlns:p14="http://schemas.microsoft.com/office/powerpoint/2010/main" val="22486536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345EAC-F68F-4555-8041-93653A5C4D42}" type="slidenum">
              <a:rPr lang="en-US" smtClean="0"/>
              <a:pPr>
                <a:defRPr/>
              </a:pPr>
              <a:t>26</a:t>
            </a:fld>
            <a:endParaRPr lang="en-US" dirty="0"/>
          </a:p>
        </p:txBody>
      </p:sp>
    </p:spTree>
    <p:extLst>
      <p:ext uri="{BB962C8B-B14F-4D97-AF65-F5344CB8AC3E}">
        <p14:creationId xmlns:p14="http://schemas.microsoft.com/office/powerpoint/2010/main" val="22486536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345EAC-F68F-4555-8041-93653A5C4D42}" type="slidenum">
              <a:rPr lang="en-US" smtClean="0"/>
              <a:pPr>
                <a:defRPr/>
              </a:pPr>
              <a:t>27</a:t>
            </a:fld>
            <a:endParaRPr lang="en-US" dirty="0"/>
          </a:p>
        </p:txBody>
      </p:sp>
    </p:spTree>
    <p:extLst>
      <p:ext uri="{BB962C8B-B14F-4D97-AF65-F5344CB8AC3E}">
        <p14:creationId xmlns:p14="http://schemas.microsoft.com/office/powerpoint/2010/main" val="18623421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345EAC-F68F-4555-8041-93653A5C4D42}" type="slidenum">
              <a:rPr lang="en-US" smtClean="0"/>
              <a:pPr>
                <a:defRPr/>
              </a:pPr>
              <a:t>4</a:t>
            </a:fld>
            <a:endParaRPr lang="en-US" dirty="0"/>
          </a:p>
        </p:txBody>
      </p:sp>
    </p:spTree>
    <p:extLst>
      <p:ext uri="{BB962C8B-B14F-4D97-AF65-F5344CB8AC3E}">
        <p14:creationId xmlns:p14="http://schemas.microsoft.com/office/powerpoint/2010/main" val="30035279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0345EAC-F68F-4555-8041-93653A5C4D42}" type="slidenum">
              <a:rPr lang="en-US" smtClean="0"/>
              <a:pPr>
                <a:defRPr/>
              </a:pPr>
              <a:t>5</a:t>
            </a:fld>
            <a:endParaRPr lang="en-US" dirty="0"/>
          </a:p>
        </p:txBody>
      </p:sp>
    </p:spTree>
    <p:extLst>
      <p:ext uri="{BB962C8B-B14F-4D97-AF65-F5344CB8AC3E}">
        <p14:creationId xmlns:p14="http://schemas.microsoft.com/office/powerpoint/2010/main" val="1926409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345EAC-F68F-4555-8041-93653A5C4D42}" type="slidenum">
              <a:rPr lang="en-US" smtClean="0"/>
              <a:pPr>
                <a:defRPr/>
              </a:pPr>
              <a:t>6</a:t>
            </a:fld>
            <a:endParaRPr lang="en-US" dirty="0"/>
          </a:p>
        </p:txBody>
      </p:sp>
    </p:spTree>
    <p:extLst>
      <p:ext uri="{BB962C8B-B14F-4D97-AF65-F5344CB8AC3E}">
        <p14:creationId xmlns:p14="http://schemas.microsoft.com/office/powerpoint/2010/main" val="30035279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345EAC-F68F-4555-8041-93653A5C4D42}" type="slidenum">
              <a:rPr lang="en-US" smtClean="0"/>
              <a:pPr>
                <a:defRPr/>
              </a:pPr>
              <a:t>7</a:t>
            </a:fld>
            <a:endParaRPr lang="en-US" dirty="0"/>
          </a:p>
        </p:txBody>
      </p:sp>
    </p:spTree>
    <p:extLst>
      <p:ext uri="{BB962C8B-B14F-4D97-AF65-F5344CB8AC3E}">
        <p14:creationId xmlns:p14="http://schemas.microsoft.com/office/powerpoint/2010/main" val="22486536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345EAC-F68F-4555-8041-93653A5C4D42}" type="slidenum">
              <a:rPr lang="en-US" smtClean="0"/>
              <a:pPr>
                <a:defRPr/>
              </a:pPr>
              <a:t>8</a:t>
            </a:fld>
            <a:endParaRPr lang="en-US" dirty="0"/>
          </a:p>
        </p:txBody>
      </p:sp>
    </p:spTree>
    <p:extLst>
      <p:ext uri="{BB962C8B-B14F-4D97-AF65-F5344CB8AC3E}">
        <p14:creationId xmlns:p14="http://schemas.microsoft.com/office/powerpoint/2010/main" val="22486536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345EAC-F68F-4555-8041-93653A5C4D42}" type="slidenum">
              <a:rPr lang="en-US" smtClean="0"/>
              <a:pPr>
                <a:defRPr/>
              </a:pPr>
              <a:t>9</a:t>
            </a:fld>
            <a:endParaRPr lang="en-US" dirty="0"/>
          </a:p>
        </p:txBody>
      </p:sp>
    </p:spTree>
    <p:extLst>
      <p:ext uri="{BB962C8B-B14F-4D97-AF65-F5344CB8AC3E}">
        <p14:creationId xmlns:p14="http://schemas.microsoft.com/office/powerpoint/2010/main" val="22486536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D0345EAC-F68F-4555-8041-93653A5C4D42}" type="slidenum">
              <a:rPr lang="en-US" smtClean="0"/>
              <a:pPr>
                <a:defRPr/>
              </a:pPr>
              <a:t>11</a:t>
            </a:fld>
            <a:endParaRPr lang="en-US" dirty="0"/>
          </a:p>
        </p:txBody>
      </p:sp>
    </p:spTree>
    <p:extLst>
      <p:ext uri="{BB962C8B-B14F-4D97-AF65-F5344CB8AC3E}">
        <p14:creationId xmlns:p14="http://schemas.microsoft.com/office/powerpoint/2010/main" val="22486536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3"/>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 name="Group 9"/>
          <p:cNvGrpSpPr>
            <a:grpSpLocks noChangeAspect="1"/>
          </p:cNvGrpSpPr>
          <p:nvPr/>
        </p:nvGrpSpPr>
        <p:grpSpPr bwMode="auto">
          <a:xfrm>
            <a:off x="211138" y="5354638"/>
            <a:ext cx="8723312" cy="1330325"/>
            <a:chOff x="-3905250" y="4294188"/>
            <a:chExt cx="13011150" cy="1892300"/>
          </a:xfrm>
        </p:grpSpPr>
        <p:sp>
          <p:nvSpPr>
            <p:cNvPr id="6" name="Freeform 14"/>
            <p:cNvSpPr>
              <a:spLocks/>
            </p:cNvSpPr>
            <p:nvPr/>
          </p:nvSpPr>
          <p:spPr bwMode="hidden">
            <a:xfrm>
              <a:off x="4810681" y="4499676"/>
              <a:ext cx="4295219" cy="1016152"/>
            </a:xfrm>
            <a:custGeom>
              <a:avLst/>
              <a:gdLst>
                <a:gd name="T0" fmla="*/ 2147483647 w 2706"/>
                <a:gd name="T1" fmla="*/ 0 h 640"/>
                <a:gd name="T2" fmla="*/ 2147483647 w 2706"/>
                <a:gd name="T3" fmla="*/ 0 h 640"/>
                <a:gd name="T4" fmla="*/ 2147483647 w 2706"/>
                <a:gd name="T5" fmla="*/ 2147483647 h 640"/>
                <a:gd name="T6" fmla="*/ 2147483647 w 2706"/>
                <a:gd name="T7" fmla="*/ 2147483647 h 640"/>
                <a:gd name="T8" fmla="*/ 2147483647 w 2706"/>
                <a:gd name="T9" fmla="*/ 2147483647 h 640"/>
                <a:gd name="T10" fmla="*/ 2147483647 w 2706"/>
                <a:gd name="T11" fmla="*/ 2147483647 h 640"/>
                <a:gd name="T12" fmla="*/ 2147483647 w 2706"/>
                <a:gd name="T13" fmla="*/ 2147483647 h 640"/>
                <a:gd name="T14" fmla="*/ 2147483647 w 2706"/>
                <a:gd name="T15" fmla="*/ 2147483647 h 640"/>
                <a:gd name="T16" fmla="*/ 2147483647 w 2706"/>
                <a:gd name="T17" fmla="*/ 2147483647 h 640"/>
                <a:gd name="T18" fmla="*/ 2147483647 w 2706"/>
                <a:gd name="T19" fmla="*/ 2147483647 h 640"/>
                <a:gd name="T20" fmla="*/ 2147483647 w 2706"/>
                <a:gd name="T21" fmla="*/ 2147483647 h 640"/>
                <a:gd name="T22" fmla="*/ 2147483647 w 2706"/>
                <a:gd name="T23" fmla="*/ 2147483647 h 640"/>
                <a:gd name="T24" fmla="*/ 2147483647 w 2706"/>
                <a:gd name="T25" fmla="*/ 2147483647 h 640"/>
                <a:gd name="T26" fmla="*/ 2147483647 w 2706"/>
                <a:gd name="T27" fmla="*/ 2147483647 h 640"/>
                <a:gd name="T28" fmla="*/ 2147483647 w 2706"/>
                <a:gd name="T29" fmla="*/ 2147483647 h 640"/>
                <a:gd name="T30" fmla="*/ 2147483647 w 2706"/>
                <a:gd name="T31" fmla="*/ 2147483647 h 640"/>
                <a:gd name="T32" fmla="*/ 2147483647 w 2706"/>
                <a:gd name="T33" fmla="*/ 2147483647 h 640"/>
                <a:gd name="T34" fmla="*/ 2147483647 w 2706"/>
                <a:gd name="T35" fmla="*/ 2147483647 h 640"/>
                <a:gd name="T36" fmla="*/ 0 w 2706"/>
                <a:gd name="T37" fmla="*/ 2147483647 h 640"/>
                <a:gd name="T38" fmla="*/ 0 w 2706"/>
                <a:gd name="T39" fmla="*/ 2147483647 h 640"/>
                <a:gd name="T40" fmla="*/ 2147483647 w 2706"/>
                <a:gd name="T41" fmla="*/ 2147483647 h 640"/>
                <a:gd name="T42" fmla="*/ 2147483647 w 2706"/>
                <a:gd name="T43" fmla="*/ 2147483647 h 640"/>
                <a:gd name="T44" fmla="*/ 2147483647 w 2706"/>
                <a:gd name="T45" fmla="*/ 2147483647 h 640"/>
                <a:gd name="T46" fmla="*/ 2147483647 w 2706"/>
                <a:gd name="T47" fmla="*/ 2147483647 h 640"/>
                <a:gd name="T48" fmla="*/ 2147483647 w 2706"/>
                <a:gd name="T49" fmla="*/ 2147483647 h 640"/>
                <a:gd name="T50" fmla="*/ 2147483647 w 2706"/>
                <a:gd name="T51" fmla="*/ 2147483647 h 640"/>
                <a:gd name="T52" fmla="*/ 2147483647 w 2706"/>
                <a:gd name="T53" fmla="*/ 2147483647 h 640"/>
                <a:gd name="T54" fmla="*/ 2147483647 w 2706"/>
                <a:gd name="T55" fmla="*/ 2147483647 h 640"/>
                <a:gd name="T56" fmla="*/ 2147483647 w 2706"/>
                <a:gd name="T57" fmla="*/ 2147483647 h 640"/>
                <a:gd name="T58" fmla="*/ 2147483647 w 2706"/>
                <a:gd name="T59" fmla="*/ 2147483647 h 640"/>
                <a:gd name="T60" fmla="*/ 2147483647 w 2706"/>
                <a:gd name="T61" fmla="*/ 2147483647 h 640"/>
                <a:gd name="T62" fmla="*/ 2147483647 w 2706"/>
                <a:gd name="T63" fmla="*/ 2147483647 h 640"/>
                <a:gd name="T64" fmla="*/ 2147483647 w 2706"/>
                <a:gd name="T65" fmla="*/ 2147483647 h 640"/>
                <a:gd name="T66" fmla="*/ 2147483647 w 2706"/>
                <a:gd name="T67" fmla="*/ 2147483647 h 640"/>
                <a:gd name="T68" fmla="*/ 2147483647 w 2706"/>
                <a:gd name="T69" fmla="*/ 2147483647 h 640"/>
                <a:gd name="T70" fmla="*/ 2147483647 w 2706"/>
                <a:gd name="T71" fmla="*/ 2147483647 h 640"/>
                <a:gd name="T72" fmla="*/ 2147483647 w 2706"/>
                <a:gd name="T73" fmla="*/ 2147483647 h 640"/>
                <a:gd name="T74" fmla="*/ 2147483647 w 2706"/>
                <a:gd name="T75" fmla="*/ 2147483647 h 640"/>
                <a:gd name="T76" fmla="*/ 2147483647 w 2706"/>
                <a:gd name="T77" fmla="*/ 2147483647 h 640"/>
                <a:gd name="T78" fmla="*/ 2147483647 w 2706"/>
                <a:gd name="T79" fmla="*/ 2147483647 h 640"/>
                <a:gd name="T80" fmla="*/ 2147483647 w 2706"/>
                <a:gd name="T81" fmla="*/ 2147483647 h 640"/>
                <a:gd name="T82" fmla="*/ 2147483647 w 2706"/>
                <a:gd name="T83" fmla="*/ 2147483647 h 640"/>
                <a:gd name="T84" fmla="*/ 2147483647 w 2706"/>
                <a:gd name="T85" fmla="*/ 2147483647 h 640"/>
                <a:gd name="T86" fmla="*/ 2147483647 w 2706"/>
                <a:gd name="T87" fmla="*/ 2147483647 h 640"/>
                <a:gd name="T88" fmla="*/ 2147483647 w 2706"/>
                <a:gd name="T89" fmla="*/ 2147483647 h 640"/>
                <a:gd name="T90" fmla="*/ 2147483647 w 2706"/>
                <a:gd name="T91" fmla="*/ 2147483647 h 640"/>
                <a:gd name="T92" fmla="*/ 2147483647 w 2706"/>
                <a:gd name="T93" fmla="*/ 2147483647 h 640"/>
                <a:gd name="T94" fmla="*/ 2147483647 w 2706"/>
                <a:gd name="T95" fmla="*/ 2147483647 h 640"/>
                <a:gd name="T96" fmla="*/ 2147483647 w 2706"/>
                <a:gd name="T97" fmla="*/ 2147483647 h 640"/>
                <a:gd name="T98" fmla="*/ 2147483647 w 2706"/>
                <a:gd name="T99" fmla="*/ 2147483647 h 640"/>
                <a:gd name="T100" fmla="*/ 2147483647 w 2706"/>
                <a:gd name="T101" fmla="*/ 2147483647 h 640"/>
                <a:gd name="T102" fmla="*/ 2147483647 w 2706"/>
                <a:gd name="T103" fmla="*/ 2147483647 h 640"/>
                <a:gd name="T104" fmla="*/ 2147483647 w 2706"/>
                <a:gd name="T105" fmla="*/ 2147483647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pPr>
                <a:defRPr/>
              </a:pPr>
              <a:endParaRPr lang="en-US" dirty="0"/>
            </a:p>
          </p:txBody>
        </p:sp>
        <p:sp>
          <p:nvSpPr>
            <p:cNvPr id="7" name="Freeform 18"/>
            <p:cNvSpPr>
              <a:spLocks/>
            </p:cNvSpPr>
            <p:nvPr/>
          </p:nvSpPr>
          <p:spPr bwMode="hidden">
            <a:xfrm>
              <a:off x="-308538" y="4319027"/>
              <a:ext cx="8280254" cy="1208092"/>
            </a:xfrm>
            <a:custGeom>
              <a:avLst/>
              <a:gdLst>
                <a:gd name="T0" fmla="*/ 2147483647 w 5216"/>
                <a:gd name="T1" fmla="*/ 2147483647 h 762"/>
                <a:gd name="T2" fmla="*/ 2147483647 w 5216"/>
                <a:gd name="T3" fmla="*/ 2147483647 h 762"/>
                <a:gd name="T4" fmla="*/ 2147483647 w 5216"/>
                <a:gd name="T5" fmla="*/ 2147483647 h 762"/>
                <a:gd name="T6" fmla="*/ 2147483647 w 5216"/>
                <a:gd name="T7" fmla="*/ 2147483647 h 762"/>
                <a:gd name="T8" fmla="*/ 2147483647 w 5216"/>
                <a:gd name="T9" fmla="*/ 2147483647 h 762"/>
                <a:gd name="T10" fmla="*/ 2147483647 w 5216"/>
                <a:gd name="T11" fmla="*/ 2147483647 h 762"/>
                <a:gd name="T12" fmla="*/ 2147483647 w 5216"/>
                <a:gd name="T13" fmla="*/ 2147483647 h 762"/>
                <a:gd name="T14" fmla="*/ 2147483647 w 5216"/>
                <a:gd name="T15" fmla="*/ 2147483647 h 762"/>
                <a:gd name="T16" fmla="*/ 2147483647 w 5216"/>
                <a:gd name="T17" fmla="*/ 2147483647 h 762"/>
                <a:gd name="T18" fmla="*/ 2147483647 w 5216"/>
                <a:gd name="T19" fmla="*/ 2147483647 h 762"/>
                <a:gd name="T20" fmla="*/ 2147483647 w 5216"/>
                <a:gd name="T21" fmla="*/ 2147483647 h 762"/>
                <a:gd name="T22" fmla="*/ 2147483647 w 5216"/>
                <a:gd name="T23" fmla="*/ 2147483647 h 762"/>
                <a:gd name="T24" fmla="*/ 2147483647 w 5216"/>
                <a:gd name="T25" fmla="*/ 2147483647 h 762"/>
                <a:gd name="T26" fmla="*/ 2147483647 w 5216"/>
                <a:gd name="T27" fmla="*/ 0 h 762"/>
                <a:gd name="T28" fmla="*/ 2147483647 w 5216"/>
                <a:gd name="T29" fmla="*/ 2147483647 h 762"/>
                <a:gd name="T30" fmla="*/ 2147483647 w 5216"/>
                <a:gd name="T31" fmla="*/ 2147483647 h 762"/>
                <a:gd name="T32" fmla="*/ 0 w 5216"/>
                <a:gd name="T33" fmla="*/ 2147483647 h 762"/>
                <a:gd name="T34" fmla="*/ 2147483647 w 5216"/>
                <a:gd name="T35" fmla="*/ 2147483647 h 762"/>
                <a:gd name="T36" fmla="*/ 2147483647 w 5216"/>
                <a:gd name="T37" fmla="*/ 2147483647 h 762"/>
                <a:gd name="T38" fmla="*/ 2147483647 w 5216"/>
                <a:gd name="T39" fmla="*/ 2147483647 h 762"/>
                <a:gd name="T40" fmla="*/ 2147483647 w 5216"/>
                <a:gd name="T41" fmla="*/ 2147483647 h 762"/>
                <a:gd name="T42" fmla="*/ 2147483647 w 5216"/>
                <a:gd name="T43" fmla="*/ 2147483647 h 762"/>
                <a:gd name="T44" fmla="*/ 2147483647 w 5216"/>
                <a:gd name="T45" fmla="*/ 2147483647 h 762"/>
                <a:gd name="T46" fmla="*/ 2147483647 w 5216"/>
                <a:gd name="T47" fmla="*/ 2147483647 h 762"/>
                <a:gd name="T48" fmla="*/ 2147483647 w 5216"/>
                <a:gd name="T49" fmla="*/ 2147483647 h 762"/>
                <a:gd name="T50" fmla="*/ 2147483647 w 5216"/>
                <a:gd name="T51" fmla="*/ 2147483647 h 762"/>
                <a:gd name="T52" fmla="*/ 2147483647 w 5216"/>
                <a:gd name="T53" fmla="*/ 2147483647 h 762"/>
                <a:gd name="T54" fmla="*/ 2147483647 w 5216"/>
                <a:gd name="T55" fmla="*/ 2147483647 h 762"/>
                <a:gd name="T56" fmla="*/ 2147483647 w 5216"/>
                <a:gd name="T57" fmla="*/ 2147483647 h 762"/>
                <a:gd name="T58" fmla="*/ 2147483647 w 5216"/>
                <a:gd name="T59" fmla="*/ 2147483647 h 762"/>
                <a:gd name="T60" fmla="*/ 2147483647 w 5216"/>
                <a:gd name="T61" fmla="*/ 2147483647 h 762"/>
                <a:gd name="T62" fmla="*/ 2147483647 w 5216"/>
                <a:gd name="T63" fmla="*/ 2147483647 h 762"/>
                <a:gd name="T64" fmla="*/ 2147483647 w 5216"/>
                <a:gd name="T65" fmla="*/ 2147483647 h 762"/>
                <a:gd name="T66" fmla="*/ 2147483647 w 5216"/>
                <a:gd name="T67" fmla="*/ 2147483647 h 762"/>
                <a:gd name="T68" fmla="*/ 2147483647 w 5216"/>
                <a:gd name="T69" fmla="*/ 2147483647 h 762"/>
                <a:gd name="T70" fmla="*/ 2147483647 w 5216"/>
                <a:gd name="T71" fmla="*/ 214748364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pPr>
                <a:defRPr/>
              </a:pPr>
              <a:endParaRPr lang="en-US" dirty="0"/>
            </a:p>
          </p:txBody>
        </p:sp>
        <p:sp>
          <p:nvSpPr>
            <p:cNvPr id="8" name="Freeform 22"/>
            <p:cNvSpPr>
              <a:spLocks/>
            </p:cNvSpPr>
            <p:nvPr/>
          </p:nvSpPr>
          <p:spPr bwMode="hidden">
            <a:xfrm>
              <a:off x="4014" y="4334834"/>
              <a:ext cx="8164231" cy="1101960"/>
            </a:xfrm>
            <a:custGeom>
              <a:avLst/>
              <a:gdLst>
                <a:gd name="T0" fmla="*/ 0 w 5144"/>
                <a:gd name="T1" fmla="*/ 2147483647 h 694"/>
                <a:gd name="T2" fmla="*/ 0 w 5144"/>
                <a:gd name="T3" fmla="*/ 2147483647 h 694"/>
                <a:gd name="T4" fmla="*/ 2147483647 w 5144"/>
                <a:gd name="T5" fmla="*/ 2147483647 h 694"/>
                <a:gd name="T6" fmla="*/ 2147483647 w 5144"/>
                <a:gd name="T7" fmla="*/ 2147483647 h 694"/>
                <a:gd name="T8" fmla="*/ 2147483647 w 5144"/>
                <a:gd name="T9" fmla="*/ 2147483647 h 694"/>
                <a:gd name="T10" fmla="*/ 2147483647 w 5144"/>
                <a:gd name="T11" fmla="*/ 2147483647 h 694"/>
                <a:gd name="T12" fmla="*/ 2147483647 w 5144"/>
                <a:gd name="T13" fmla="*/ 2147483647 h 694"/>
                <a:gd name="T14" fmla="*/ 2147483647 w 5144"/>
                <a:gd name="T15" fmla="*/ 2147483647 h 694"/>
                <a:gd name="T16" fmla="*/ 2147483647 w 5144"/>
                <a:gd name="T17" fmla="*/ 2147483647 h 694"/>
                <a:gd name="T18" fmla="*/ 2147483647 w 5144"/>
                <a:gd name="T19" fmla="*/ 2147483647 h 694"/>
                <a:gd name="T20" fmla="*/ 2147483647 w 5144"/>
                <a:gd name="T21" fmla="*/ 2147483647 h 694"/>
                <a:gd name="T22" fmla="*/ 2147483647 w 5144"/>
                <a:gd name="T23" fmla="*/ 2147483647 h 694"/>
                <a:gd name="T24" fmla="*/ 2147483647 w 5144"/>
                <a:gd name="T25" fmla="*/ 0 h 694"/>
                <a:gd name="T26" fmla="*/ 2147483647 w 5144"/>
                <a:gd name="T27" fmla="*/ 2147483647 h 694"/>
                <a:gd name="T28" fmla="*/ 2147483647 w 5144"/>
                <a:gd name="T29" fmla="*/ 2147483647 h 694"/>
                <a:gd name="T30" fmla="*/ 2147483647 w 5144"/>
                <a:gd name="T31" fmla="*/ 2147483647 h 694"/>
                <a:gd name="T32" fmla="*/ 2147483647 w 5144"/>
                <a:gd name="T33" fmla="*/ 2147483647 h 694"/>
                <a:gd name="T34" fmla="*/ 2147483647 w 5144"/>
                <a:gd name="T35" fmla="*/ 2147483647 h 694"/>
                <a:gd name="T36" fmla="*/ 2147483647 w 5144"/>
                <a:gd name="T37" fmla="*/ 2147483647 h 694"/>
                <a:gd name="T38" fmla="*/ 2147483647 w 5144"/>
                <a:gd name="T39" fmla="*/ 2147483647 h 694"/>
                <a:gd name="T40" fmla="*/ 2147483647 w 5144"/>
                <a:gd name="T41" fmla="*/ 2147483647 h 694"/>
                <a:gd name="T42" fmla="*/ 2147483647 w 5144"/>
                <a:gd name="T43" fmla="*/ 2147483647 h 694"/>
                <a:gd name="T44" fmla="*/ 2147483647 w 5144"/>
                <a:gd name="T45" fmla="*/ 2147483647 h 694"/>
                <a:gd name="T46" fmla="*/ 2147483647 w 5144"/>
                <a:gd name="T47" fmla="*/ 2147483647 h 694"/>
                <a:gd name="T48" fmla="*/ 2147483647 w 5144"/>
                <a:gd name="T49" fmla="*/ 2147483647 h 694"/>
                <a:gd name="T50" fmla="*/ 2147483647 w 5144"/>
                <a:gd name="T51" fmla="*/ 2147483647 h 694"/>
                <a:gd name="T52" fmla="*/ 2147483647 w 5144"/>
                <a:gd name="T53" fmla="*/ 2147483647 h 694"/>
                <a:gd name="T54" fmla="*/ 2147483647 w 5144"/>
                <a:gd name="T55" fmla="*/ 2147483647 h 694"/>
                <a:gd name="T56" fmla="*/ 2147483647 w 5144"/>
                <a:gd name="T57" fmla="*/ 2147483647 h 694"/>
                <a:gd name="T58" fmla="*/ 2147483647 w 5144"/>
                <a:gd name="T59" fmla="*/ 2147483647 h 694"/>
                <a:gd name="T60" fmla="*/ 2147483647 w 5144"/>
                <a:gd name="T61" fmla="*/ 2147483647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a:defRPr/>
              </a:pPr>
              <a:endParaRPr lang="en-US" dirty="0"/>
            </a:p>
          </p:txBody>
        </p:sp>
        <p:sp>
          <p:nvSpPr>
            <p:cNvPr id="9" name="Freeform 26"/>
            <p:cNvSpPr>
              <a:spLocks/>
            </p:cNvSpPr>
            <p:nvPr/>
          </p:nvSpPr>
          <p:spPr bwMode="hidden">
            <a:xfrm>
              <a:off x="4157164" y="4316769"/>
              <a:ext cx="4939265" cy="925827"/>
            </a:xfrm>
            <a:custGeom>
              <a:avLst/>
              <a:gdLst>
                <a:gd name="T0" fmla="*/ 0 w 3112"/>
                <a:gd name="T1" fmla="*/ 2147483647 h 584"/>
                <a:gd name="T2" fmla="*/ 0 w 3112"/>
                <a:gd name="T3" fmla="*/ 2147483647 h 584"/>
                <a:gd name="T4" fmla="*/ 2147483647 w 3112"/>
                <a:gd name="T5" fmla="*/ 2147483647 h 584"/>
                <a:gd name="T6" fmla="*/ 2147483647 w 3112"/>
                <a:gd name="T7" fmla="*/ 2147483647 h 584"/>
                <a:gd name="T8" fmla="*/ 2147483647 w 3112"/>
                <a:gd name="T9" fmla="*/ 2147483647 h 584"/>
                <a:gd name="T10" fmla="*/ 2147483647 w 3112"/>
                <a:gd name="T11" fmla="*/ 2147483647 h 584"/>
                <a:gd name="T12" fmla="*/ 2147483647 w 3112"/>
                <a:gd name="T13" fmla="*/ 2147483647 h 584"/>
                <a:gd name="T14" fmla="*/ 2147483647 w 3112"/>
                <a:gd name="T15" fmla="*/ 2147483647 h 584"/>
                <a:gd name="T16" fmla="*/ 2147483647 w 3112"/>
                <a:gd name="T17" fmla="*/ 2147483647 h 584"/>
                <a:gd name="T18" fmla="*/ 2147483647 w 3112"/>
                <a:gd name="T19" fmla="*/ 2147483647 h 584"/>
                <a:gd name="T20" fmla="*/ 2147483647 w 3112"/>
                <a:gd name="T21" fmla="*/ 2147483647 h 584"/>
                <a:gd name="T22" fmla="*/ 2147483647 w 3112"/>
                <a:gd name="T23" fmla="*/ 2147483647 h 584"/>
                <a:gd name="T24" fmla="*/ 2147483647 w 3112"/>
                <a:gd name="T25" fmla="*/ 2147483647 h 584"/>
                <a:gd name="T26" fmla="*/ 2147483647 w 3112"/>
                <a:gd name="T27" fmla="*/ 2147483647 h 584"/>
                <a:gd name="T28" fmla="*/ 2147483647 w 3112"/>
                <a:gd name="T29" fmla="*/ 2147483647 h 584"/>
                <a:gd name="T30" fmla="*/ 2147483647 w 3112"/>
                <a:gd name="T31" fmla="*/ 2147483647 h 584"/>
                <a:gd name="T32" fmla="*/ 2147483647 w 3112"/>
                <a:gd name="T33" fmla="*/ 2147483647 h 584"/>
                <a:gd name="T34" fmla="*/ 2147483647 w 3112"/>
                <a:gd name="T35" fmla="*/ 2147483647 h 584"/>
                <a:gd name="T36" fmla="*/ 2147483647 w 3112"/>
                <a:gd name="T37" fmla="*/ 214748364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a:defRPr/>
              </a:pPr>
              <a:endParaRPr lang="en-US" dirty="0"/>
            </a:p>
          </p:txBody>
        </p:sp>
        <p:sp useBgFill="1">
          <p:nvSpPr>
            <p:cNvPr id="10" name="Freeform 10"/>
            <p:cNvSpPr>
              <a:spLocks/>
            </p:cNvSpPr>
            <p:nvPr/>
          </p:nvSpPr>
          <p:spPr bwMode="hidden">
            <a:xfrm>
              <a:off x="-3905250" y="4294188"/>
              <a:ext cx="13011150" cy="1892300"/>
            </a:xfrm>
            <a:custGeom>
              <a:avLst/>
              <a:gdLst>
                <a:gd name="T0" fmla="*/ 2147483647 w 8196"/>
                <a:gd name="T1" fmla="*/ 2147483647 h 1192"/>
                <a:gd name="T2" fmla="*/ 2147483647 w 8196"/>
                <a:gd name="T3" fmla="*/ 2147483647 h 1192"/>
                <a:gd name="T4" fmla="*/ 2147483647 w 8196"/>
                <a:gd name="T5" fmla="*/ 2147483647 h 1192"/>
                <a:gd name="T6" fmla="*/ 2147483647 w 8196"/>
                <a:gd name="T7" fmla="*/ 2147483647 h 1192"/>
                <a:gd name="T8" fmla="*/ 2147483647 w 8196"/>
                <a:gd name="T9" fmla="*/ 2147483647 h 1192"/>
                <a:gd name="T10" fmla="*/ 2147483647 w 8196"/>
                <a:gd name="T11" fmla="*/ 2147483647 h 1192"/>
                <a:gd name="T12" fmla="*/ 2147483647 w 8196"/>
                <a:gd name="T13" fmla="*/ 2147483647 h 1192"/>
                <a:gd name="T14" fmla="*/ 2147483647 w 8196"/>
                <a:gd name="T15" fmla="*/ 2147483647 h 1192"/>
                <a:gd name="T16" fmla="*/ 2147483647 w 8196"/>
                <a:gd name="T17" fmla="*/ 2147483647 h 1192"/>
                <a:gd name="T18" fmla="*/ 2147483647 w 8196"/>
                <a:gd name="T19" fmla="*/ 2147483647 h 1192"/>
                <a:gd name="T20" fmla="*/ 2147483647 w 8196"/>
                <a:gd name="T21" fmla="*/ 2147483647 h 1192"/>
                <a:gd name="T22" fmla="*/ 2147483647 w 8196"/>
                <a:gd name="T23" fmla="*/ 2147483647 h 1192"/>
                <a:gd name="T24" fmla="*/ 2147483647 w 8196"/>
                <a:gd name="T25" fmla="*/ 2147483647 h 1192"/>
                <a:gd name="T26" fmla="*/ 2147483647 w 8196"/>
                <a:gd name="T27" fmla="*/ 2147483647 h 1192"/>
                <a:gd name="T28" fmla="*/ 2147483647 w 8196"/>
                <a:gd name="T29" fmla="*/ 2147483647 h 1192"/>
                <a:gd name="T30" fmla="*/ 2147483647 w 8196"/>
                <a:gd name="T31" fmla="*/ 2147483647 h 1192"/>
                <a:gd name="T32" fmla="*/ 2147483647 w 8196"/>
                <a:gd name="T33" fmla="*/ 2147483647 h 1192"/>
                <a:gd name="T34" fmla="*/ 2147483647 w 8196"/>
                <a:gd name="T35" fmla="*/ 2147483647 h 1192"/>
                <a:gd name="T36" fmla="*/ 2147483647 w 8196"/>
                <a:gd name="T37" fmla="*/ 2147483647 h 1192"/>
                <a:gd name="T38" fmla="*/ 2147483647 w 8196"/>
                <a:gd name="T39" fmla="*/ 2147483647 h 1192"/>
                <a:gd name="T40" fmla="*/ 2147483647 w 8196"/>
                <a:gd name="T41" fmla="*/ 2147483647 h 1192"/>
                <a:gd name="T42" fmla="*/ 2147483647 w 8196"/>
                <a:gd name="T43" fmla="*/ 2147483647 h 1192"/>
                <a:gd name="T44" fmla="*/ 2147483647 w 8196"/>
                <a:gd name="T45" fmla="*/ 0 h 1192"/>
                <a:gd name="T46" fmla="*/ 2147483647 w 8196"/>
                <a:gd name="T47" fmla="*/ 2147483647 h 1192"/>
                <a:gd name="T48" fmla="*/ 2147483647 w 8196"/>
                <a:gd name="T49" fmla="*/ 2147483647 h 1192"/>
                <a:gd name="T50" fmla="*/ 2147483647 w 8196"/>
                <a:gd name="T51" fmla="*/ 2147483647 h 1192"/>
                <a:gd name="T52" fmla="*/ 2147483647 w 8196"/>
                <a:gd name="T53" fmla="*/ 2147483647 h 1192"/>
                <a:gd name="T54" fmla="*/ 2147483647 w 8196"/>
                <a:gd name="T55" fmla="*/ 2147483647 h 1192"/>
                <a:gd name="T56" fmla="*/ 2147483647 w 8196"/>
                <a:gd name="T57" fmla="*/ 2147483647 h 1192"/>
                <a:gd name="T58" fmla="*/ 2147483647 w 8196"/>
                <a:gd name="T59" fmla="*/ 2147483647 h 1192"/>
                <a:gd name="T60" fmla="*/ 2147483647 w 8196"/>
                <a:gd name="T61" fmla="*/ 2147483647 h 1192"/>
                <a:gd name="T62" fmla="*/ 0 w 8196"/>
                <a:gd name="T63" fmla="*/ 2147483647 h 1192"/>
                <a:gd name="T64" fmla="*/ 2147483647 w 8196"/>
                <a:gd name="T65" fmla="*/ 2147483647 h 1192"/>
                <a:gd name="T66" fmla="*/ 2147483647 w 8196"/>
                <a:gd name="T67" fmla="*/ 2147483647 h 1192"/>
                <a:gd name="T68" fmla="*/ 2147483647 w 8196"/>
                <a:gd name="T69" fmla="*/ 2147483647 h 1192"/>
                <a:gd name="T70" fmla="*/ 2147483647 w 8196"/>
                <a:gd name="T71" fmla="*/ 2147483647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pPr>
                <a:defRPr/>
              </a:pPr>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1" name="Date Placeholder 3"/>
          <p:cNvSpPr>
            <a:spLocks noGrp="1"/>
          </p:cNvSpPr>
          <p:nvPr>
            <p:ph type="dt" sz="half" idx="10"/>
          </p:nvPr>
        </p:nvSpPr>
        <p:spPr/>
        <p:txBody>
          <a:bodyPr/>
          <a:lstStyle>
            <a:lvl1pPr>
              <a:defRPr smtClean="0"/>
            </a:lvl1pPr>
          </a:lstStyle>
          <a:p>
            <a:pPr>
              <a:defRPr/>
            </a:pPr>
            <a:fld id="{73FF1C07-7589-4F38-9AD9-157FDA1B3E20}" type="datetime1">
              <a:rPr lang="en-US"/>
              <a:pPr>
                <a:defRPr/>
              </a:pPr>
              <a:t>11/6/2017</a:t>
            </a:fld>
            <a:endParaRPr lang="en-US" dirty="0"/>
          </a:p>
        </p:txBody>
      </p:sp>
      <p:sp>
        <p:nvSpPr>
          <p:cNvPr id="12" name="Footer Placeholder 4"/>
          <p:cNvSpPr>
            <a:spLocks noGrp="1"/>
          </p:cNvSpPr>
          <p:nvPr>
            <p:ph type="ftr" sz="quarter" idx="11"/>
          </p:nvPr>
        </p:nvSpPr>
        <p:spPr/>
        <p:txBody>
          <a:bodyPr/>
          <a:lstStyle>
            <a:lvl1pPr>
              <a:defRPr smtClean="0"/>
            </a:lvl1pPr>
          </a:lstStyle>
          <a:p>
            <a:pPr>
              <a:defRPr/>
            </a:pPr>
            <a:r>
              <a:rPr lang="en-US"/>
              <a:t>AAHAM ANI 2012</a:t>
            </a:r>
            <a:endParaRPr lang="en-US" dirty="0"/>
          </a:p>
        </p:txBody>
      </p:sp>
      <p:sp>
        <p:nvSpPr>
          <p:cNvPr id="13" name="Slide Number Placeholder 5"/>
          <p:cNvSpPr>
            <a:spLocks noGrp="1"/>
          </p:cNvSpPr>
          <p:nvPr>
            <p:ph type="sldNum" sz="quarter" idx="12"/>
          </p:nvPr>
        </p:nvSpPr>
        <p:spPr/>
        <p:txBody>
          <a:bodyPr/>
          <a:lstStyle>
            <a:lvl1pPr>
              <a:defRPr/>
            </a:lvl1pPr>
          </a:lstStyle>
          <a:p>
            <a:pPr>
              <a:defRPr/>
            </a:pPr>
            <a:fld id="{E718080B-AD51-424B-AABB-8A8E8675341D}" type="slidenum">
              <a:rPr lang="en-US"/>
              <a:pPr>
                <a:defRPr/>
              </a:pPr>
              <a:t>‹#›</a:t>
            </a:fld>
            <a:endParaRPr lang="en-US" dirty="0"/>
          </a:p>
        </p:txBody>
      </p:sp>
    </p:spTree>
    <p:extLst>
      <p:ext uri="{BB962C8B-B14F-4D97-AF65-F5344CB8AC3E}">
        <p14:creationId xmlns:p14="http://schemas.microsoft.com/office/powerpoint/2010/main" val="2173514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6FEB8C1-4BA7-4197-84E3-37DF62E45D27}" type="datetime1">
              <a:rPr lang="en-US"/>
              <a:pPr>
                <a:defRPr/>
              </a:pPr>
              <a:t>11/6/2017</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AAHAM ANI 2012</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A799B77-20EB-4B91-9A4D-CAA58F9079A9}" type="slidenum">
              <a:rPr lang="en-US"/>
              <a:pPr>
                <a:defRPr/>
              </a:pPr>
              <a:t>‹#›</a:t>
            </a:fld>
            <a:endParaRPr lang="en-US" dirty="0"/>
          </a:p>
        </p:txBody>
      </p:sp>
    </p:spTree>
    <p:extLst>
      <p:ext uri="{BB962C8B-B14F-4D97-AF65-F5344CB8AC3E}">
        <p14:creationId xmlns:p14="http://schemas.microsoft.com/office/powerpoint/2010/main" val="3256925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ounded Rectangle 3"/>
          <p:cNvSpPr/>
          <p:nvPr/>
        </p:nvSpPr>
        <p:spPr bwMode="hidden">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 name="Group 15"/>
          <p:cNvGrpSpPr>
            <a:grpSpLocks noChangeAspect="1"/>
          </p:cNvGrpSpPr>
          <p:nvPr/>
        </p:nvGrpSpPr>
        <p:grpSpPr bwMode="auto">
          <a:xfrm>
            <a:off x="211138" y="714375"/>
            <a:ext cx="8723312" cy="1331913"/>
            <a:chOff x="-3905250" y="4294188"/>
            <a:chExt cx="13011150" cy="1892300"/>
          </a:xfrm>
        </p:grpSpPr>
        <p:sp>
          <p:nvSpPr>
            <p:cNvPr id="6" name="Freeform 14"/>
            <p:cNvSpPr>
              <a:spLocks/>
            </p:cNvSpPr>
            <p:nvPr/>
          </p:nvSpPr>
          <p:spPr bwMode="hidden">
            <a:xfrm>
              <a:off x="4810681" y="4501687"/>
              <a:ext cx="4295219" cy="1014940"/>
            </a:xfrm>
            <a:custGeom>
              <a:avLst/>
              <a:gdLst>
                <a:gd name="T0" fmla="*/ 2147483647 w 2706"/>
                <a:gd name="T1" fmla="*/ 0 h 640"/>
                <a:gd name="T2" fmla="*/ 2147483647 w 2706"/>
                <a:gd name="T3" fmla="*/ 0 h 640"/>
                <a:gd name="T4" fmla="*/ 2147483647 w 2706"/>
                <a:gd name="T5" fmla="*/ 2147483647 h 640"/>
                <a:gd name="T6" fmla="*/ 2147483647 w 2706"/>
                <a:gd name="T7" fmla="*/ 2147483647 h 640"/>
                <a:gd name="T8" fmla="*/ 2147483647 w 2706"/>
                <a:gd name="T9" fmla="*/ 2147483647 h 640"/>
                <a:gd name="T10" fmla="*/ 2147483647 w 2706"/>
                <a:gd name="T11" fmla="*/ 2147483647 h 640"/>
                <a:gd name="T12" fmla="*/ 2147483647 w 2706"/>
                <a:gd name="T13" fmla="*/ 2147483647 h 640"/>
                <a:gd name="T14" fmla="*/ 2147483647 w 2706"/>
                <a:gd name="T15" fmla="*/ 2147483647 h 640"/>
                <a:gd name="T16" fmla="*/ 2147483647 w 2706"/>
                <a:gd name="T17" fmla="*/ 2147483647 h 640"/>
                <a:gd name="T18" fmla="*/ 2147483647 w 2706"/>
                <a:gd name="T19" fmla="*/ 2147483647 h 640"/>
                <a:gd name="T20" fmla="*/ 2147483647 w 2706"/>
                <a:gd name="T21" fmla="*/ 2147483647 h 640"/>
                <a:gd name="T22" fmla="*/ 2147483647 w 2706"/>
                <a:gd name="T23" fmla="*/ 2147483647 h 640"/>
                <a:gd name="T24" fmla="*/ 2147483647 w 2706"/>
                <a:gd name="T25" fmla="*/ 2147483647 h 640"/>
                <a:gd name="T26" fmla="*/ 2147483647 w 2706"/>
                <a:gd name="T27" fmla="*/ 2147483647 h 640"/>
                <a:gd name="T28" fmla="*/ 2147483647 w 2706"/>
                <a:gd name="T29" fmla="*/ 2147483647 h 640"/>
                <a:gd name="T30" fmla="*/ 2147483647 w 2706"/>
                <a:gd name="T31" fmla="*/ 2147483647 h 640"/>
                <a:gd name="T32" fmla="*/ 2147483647 w 2706"/>
                <a:gd name="T33" fmla="*/ 2147483647 h 640"/>
                <a:gd name="T34" fmla="*/ 2147483647 w 2706"/>
                <a:gd name="T35" fmla="*/ 2147483647 h 640"/>
                <a:gd name="T36" fmla="*/ 0 w 2706"/>
                <a:gd name="T37" fmla="*/ 2147483647 h 640"/>
                <a:gd name="T38" fmla="*/ 0 w 2706"/>
                <a:gd name="T39" fmla="*/ 2147483647 h 640"/>
                <a:gd name="T40" fmla="*/ 2147483647 w 2706"/>
                <a:gd name="T41" fmla="*/ 2147483647 h 640"/>
                <a:gd name="T42" fmla="*/ 2147483647 w 2706"/>
                <a:gd name="T43" fmla="*/ 2147483647 h 640"/>
                <a:gd name="T44" fmla="*/ 2147483647 w 2706"/>
                <a:gd name="T45" fmla="*/ 2147483647 h 640"/>
                <a:gd name="T46" fmla="*/ 2147483647 w 2706"/>
                <a:gd name="T47" fmla="*/ 2147483647 h 640"/>
                <a:gd name="T48" fmla="*/ 2147483647 w 2706"/>
                <a:gd name="T49" fmla="*/ 2147483647 h 640"/>
                <a:gd name="T50" fmla="*/ 2147483647 w 2706"/>
                <a:gd name="T51" fmla="*/ 2147483647 h 640"/>
                <a:gd name="T52" fmla="*/ 2147483647 w 2706"/>
                <a:gd name="T53" fmla="*/ 2147483647 h 640"/>
                <a:gd name="T54" fmla="*/ 2147483647 w 2706"/>
                <a:gd name="T55" fmla="*/ 2147483647 h 640"/>
                <a:gd name="T56" fmla="*/ 2147483647 w 2706"/>
                <a:gd name="T57" fmla="*/ 2147483647 h 640"/>
                <a:gd name="T58" fmla="*/ 2147483647 w 2706"/>
                <a:gd name="T59" fmla="*/ 2147483647 h 640"/>
                <a:gd name="T60" fmla="*/ 2147483647 w 2706"/>
                <a:gd name="T61" fmla="*/ 2147483647 h 640"/>
                <a:gd name="T62" fmla="*/ 2147483647 w 2706"/>
                <a:gd name="T63" fmla="*/ 2147483647 h 640"/>
                <a:gd name="T64" fmla="*/ 2147483647 w 2706"/>
                <a:gd name="T65" fmla="*/ 2147483647 h 640"/>
                <a:gd name="T66" fmla="*/ 2147483647 w 2706"/>
                <a:gd name="T67" fmla="*/ 2147483647 h 640"/>
                <a:gd name="T68" fmla="*/ 2147483647 w 2706"/>
                <a:gd name="T69" fmla="*/ 2147483647 h 640"/>
                <a:gd name="T70" fmla="*/ 2147483647 w 2706"/>
                <a:gd name="T71" fmla="*/ 2147483647 h 640"/>
                <a:gd name="T72" fmla="*/ 2147483647 w 2706"/>
                <a:gd name="T73" fmla="*/ 2147483647 h 640"/>
                <a:gd name="T74" fmla="*/ 2147483647 w 2706"/>
                <a:gd name="T75" fmla="*/ 2147483647 h 640"/>
                <a:gd name="T76" fmla="*/ 2147483647 w 2706"/>
                <a:gd name="T77" fmla="*/ 2147483647 h 640"/>
                <a:gd name="T78" fmla="*/ 2147483647 w 2706"/>
                <a:gd name="T79" fmla="*/ 2147483647 h 640"/>
                <a:gd name="T80" fmla="*/ 2147483647 w 2706"/>
                <a:gd name="T81" fmla="*/ 2147483647 h 640"/>
                <a:gd name="T82" fmla="*/ 2147483647 w 2706"/>
                <a:gd name="T83" fmla="*/ 2147483647 h 640"/>
                <a:gd name="T84" fmla="*/ 2147483647 w 2706"/>
                <a:gd name="T85" fmla="*/ 2147483647 h 640"/>
                <a:gd name="T86" fmla="*/ 2147483647 w 2706"/>
                <a:gd name="T87" fmla="*/ 2147483647 h 640"/>
                <a:gd name="T88" fmla="*/ 2147483647 w 2706"/>
                <a:gd name="T89" fmla="*/ 2147483647 h 640"/>
                <a:gd name="T90" fmla="*/ 2147483647 w 2706"/>
                <a:gd name="T91" fmla="*/ 2147483647 h 640"/>
                <a:gd name="T92" fmla="*/ 2147483647 w 2706"/>
                <a:gd name="T93" fmla="*/ 2147483647 h 640"/>
                <a:gd name="T94" fmla="*/ 2147483647 w 2706"/>
                <a:gd name="T95" fmla="*/ 2147483647 h 640"/>
                <a:gd name="T96" fmla="*/ 2147483647 w 2706"/>
                <a:gd name="T97" fmla="*/ 2147483647 h 640"/>
                <a:gd name="T98" fmla="*/ 2147483647 w 2706"/>
                <a:gd name="T99" fmla="*/ 2147483647 h 640"/>
                <a:gd name="T100" fmla="*/ 2147483647 w 2706"/>
                <a:gd name="T101" fmla="*/ 2147483647 h 640"/>
                <a:gd name="T102" fmla="*/ 2147483647 w 2706"/>
                <a:gd name="T103" fmla="*/ 2147483647 h 640"/>
                <a:gd name="T104" fmla="*/ 2147483647 w 2706"/>
                <a:gd name="T105" fmla="*/ 2147483647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pPr>
                <a:defRPr/>
              </a:pPr>
              <a:endParaRPr lang="en-US" dirty="0"/>
            </a:p>
          </p:txBody>
        </p:sp>
        <p:sp>
          <p:nvSpPr>
            <p:cNvPr id="7" name="Freeform 18"/>
            <p:cNvSpPr>
              <a:spLocks/>
            </p:cNvSpPr>
            <p:nvPr/>
          </p:nvSpPr>
          <p:spPr bwMode="hidden">
            <a:xfrm>
              <a:off x="-308538" y="4318998"/>
              <a:ext cx="8280254" cy="1208906"/>
            </a:xfrm>
            <a:custGeom>
              <a:avLst/>
              <a:gdLst>
                <a:gd name="T0" fmla="*/ 2147483647 w 5216"/>
                <a:gd name="T1" fmla="*/ 2147483647 h 762"/>
                <a:gd name="T2" fmla="*/ 2147483647 w 5216"/>
                <a:gd name="T3" fmla="*/ 2147483647 h 762"/>
                <a:gd name="T4" fmla="*/ 2147483647 w 5216"/>
                <a:gd name="T5" fmla="*/ 2147483647 h 762"/>
                <a:gd name="T6" fmla="*/ 2147483647 w 5216"/>
                <a:gd name="T7" fmla="*/ 2147483647 h 762"/>
                <a:gd name="T8" fmla="*/ 2147483647 w 5216"/>
                <a:gd name="T9" fmla="*/ 2147483647 h 762"/>
                <a:gd name="T10" fmla="*/ 2147483647 w 5216"/>
                <a:gd name="T11" fmla="*/ 2147483647 h 762"/>
                <a:gd name="T12" fmla="*/ 2147483647 w 5216"/>
                <a:gd name="T13" fmla="*/ 2147483647 h 762"/>
                <a:gd name="T14" fmla="*/ 2147483647 w 5216"/>
                <a:gd name="T15" fmla="*/ 2147483647 h 762"/>
                <a:gd name="T16" fmla="*/ 2147483647 w 5216"/>
                <a:gd name="T17" fmla="*/ 2147483647 h 762"/>
                <a:gd name="T18" fmla="*/ 2147483647 w 5216"/>
                <a:gd name="T19" fmla="*/ 2147483647 h 762"/>
                <a:gd name="T20" fmla="*/ 2147483647 w 5216"/>
                <a:gd name="T21" fmla="*/ 2147483647 h 762"/>
                <a:gd name="T22" fmla="*/ 2147483647 w 5216"/>
                <a:gd name="T23" fmla="*/ 2147483647 h 762"/>
                <a:gd name="T24" fmla="*/ 2147483647 w 5216"/>
                <a:gd name="T25" fmla="*/ 2147483647 h 762"/>
                <a:gd name="T26" fmla="*/ 2147483647 w 5216"/>
                <a:gd name="T27" fmla="*/ 0 h 762"/>
                <a:gd name="T28" fmla="*/ 2147483647 w 5216"/>
                <a:gd name="T29" fmla="*/ 2147483647 h 762"/>
                <a:gd name="T30" fmla="*/ 2147483647 w 5216"/>
                <a:gd name="T31" fmla="*/ 2147483647 h 762"/>
                <a:gd name="T32" fmla="*/ 0 w 5216"/>
                <a:gd name="T33" fmla="*/ 2147483647 h 762"/>
                <a:gd name="T34" fmla="*/ 2147483647 w 5216"/>
                <a:gd name="T35" fmla="*/ 2147483647 h 762"/>
                <a:gd name="T36" fmla="*/ 2147483647 w 5216"/>
                <a:gd name="T37" fmla="*/ 2147483647 h 762"/>
                <a:gd name="T38" fmla="*/ 2147483647 w 5216"/>
                <a:gd name="T39" fmla="*/ 2147483647 h 762"/>
                <a:gd name="T40" fmla="*/ 2147483647 w 5216"/>
                <a:gd name="T41" fmla="*/ 2147483647 h 762"/>
                <a:gd name="T42" fmla="*/ 2147483647 w 5216"/>
                <a:gd name="T43" fmla="*/ 2147483647 h 762"/>
                <a:gd name="T44" fmla="*/ 2147483647 w 5216"/>
                <a:gd name="T45" fmla="*/ 2147483647 h 762"/>
                <a:gd name="T46" fmla="*/ 2147483647 w 5216"/>
                <a:gd name="T47" fmla="*/ 2147483647 h 762"/>
                <a:gd name="T48" fmla="*/ 2147483647 w 5216"/>
                <a:gd name="T49" fmla="*/ 2147483647 h 762"/>
                <a:gd name="T50" fmla="*/ 2147483647 w 5216"/>
                <a:gd name="T51" fmla="*/ 2147483647 h 762"/>
                <a:gd name="T52" fmla="*/ 2147483647 w 5216"/>
                <a:gd name="T53" fmla="*/ 2147483647 h 762"/>
                <a:gd name="T54" fmla="*/ 2147483647 w 5216"/>
                <a:gd name="T55" fmla="*/ 2147483647 h 762"/>
                <a:gd name="T56" fmla="*/ 2147483647 w 5216"/>
                <a:gd name="T57" fmla="*/ 2147483647 h 762"/>
                <a:gd name="T58" fmla="*/ 2147483647 w 5216"/>
                <a:gd name="T59" fmla="*/ 2147483647 h 762"/>
                <a:gd name="T60" fmla="*/ 2147483647 w 5216"/>
                <a:gd name="T61" fmla="*/ 2147483647 h 762"/>
                <a:gd name="T62" fmla="*/ 2147483647 w 5216"/>
                <a:gd name="T63" fmla="*/ 2147483647 h 762"/>
                <a:gd name="T64" fmla="*/ 2147483647 w 5216"/>
                <a:gd name="T65" fmla="*/ 2147483647 h 762"/>
                <a:gd name="T66" fmla="*/ 2147483647 w 5216"/>
                <a:gd name="T67" fmla="*/ 2147483647 h 762"/>
                <a:gd name="T68" fmla="*/ 2147483647 w 5216"/>
                <a:gd name="T69" fmla="*/ 2147483647 h 762"/>
                <a:gd name="T70" fmla="*/ 2147483647 w 5216"/>
                <a:gd name="T71" fmla="*/ 214748364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pPr>
                <a:defRPr/>
              </a:pPr>
              <a:endParaRPr lang="en-US" dirty="0"/>
            </a:p>
          </p:txBody>
        </p:sp>
        <p:sp>
          <p:nvSpPr>
            <p:cNvPr id="8" name="Freeform 22"/>
            <p:cNvSpPr>
              <a:spLocks/>
            </p:cNvSpPr>
            <p:nvPr/>
          </p:nvSpPr>
          <p:spPr bwMode="hidden">
            <a:xfrm>
              <a:off x="4014" y="4334786"/>
              <a:ext cx="8164231" cy="1102902"/>
            </a:xfrm>
            <a:custGeom>
              <a:avLst/>
              <a:gdLst>
                <a:gd name="T0" fmla="*/ 0 w 5144"/>
                <a:gd name="T1" fmla="*/ 2147483647 h 694"/>
                <a:gd name="T2" fmla="*/ 0 w 5144"/>
                <a:gd name="T3" fmla="*/ 2147483647 h 694"/>
                <a:gd name="T4" fmla="*/ 2147483647 w 5144"/>
                <a:gd name="T5" fmla="*/ 2147483647 h 694"/>
                <a:gd name="T6" fmla="*/ 2147483647 w 5144"/>
                <a:gd name="T7" fmla="*/ 2147483647 h 694"/>
                <a:gd name="T8" fmla="*/ 2147483647 w 5144"/>
                <a:gd name="T9" fmla="*/ 2147483647 h 694"/>
                <a:gd name="T10" fmla="*/ 2147483647 w 5144"/>
                <a:gd name="T11" fmla="*/ 2147483647 h 694"/>
                <a:gd name="T12" fmla="*/ 2147483647 w 5144"/>
                <a:gd name="T13" fmla="*/ 2147483647 h 694"/>
                <a:gd name="T14" fmla="*/ 2147483647 w 5144"/>
                <a:gd name="T15" fmla="*/ 2147483647 h 694"/>
                <a:gd name="T16" fmla="*/ 2147483647 w 5144"/>
                <a:gd name="T17" fmla="*/ 2147483647 h 694"/>
                <a:gd name="T18" fmla="*/ 2147483647 w 5144"/>
                <a:gd name="T19" fmla="*/ 2147483647 h 694"/>
                <a:gd name="T20" fmla="*/ 2147483647 w 5144"/>
                <a:gd name="T21" fmla="*/ 2147483647 h 694"/>
                <a:gd name="T22" fmla="*/ 2147483647 w 5144"/>
                <a:gd name="T23" fmla="*/ 2147483647 h 694"/>
                <a:gd name="T24" fmla="*/ 2147483647 w 5144"/>
                <a:gd name="T25" fmla="*/ 0 h 694"/>
                <a:gd name="T26" fmla="*/ 2147483647 w 5144"/>
                <a:gd name="T27" fmla="*/ 2147483647 h 694"/>
                <a:gd name="T28" fmla="*/ 2147483647 w 5144"/>
                <a:gd name="T29" fmla="*/ 2147483647 h 694"/>
                <a:gd name="T30" fmla="*/ 2147483647 w 5144"/>
                <a:gd name="T31" fmla="*/ 2147483647 h 694"/>
                <a:gd name="T32" fmla="*/ 2147483647 w 5144"/>
                <a:gd name="T33" fmla="*/ 2147483647 h 694"/>
                <a:gd name="T34" fmla="*/ 2147483647 w 5144"/>
                <a:gd name="T35" fmla="*/ 2147483647 h 694"/>
                <a:gd name="T36" fmla="*/ 2147483647 w 5144"/>
                <a:gd name="T37" fmla="*/ 2147483647 h 694"/>
                <a:gd name="T38" fmla="*/ 2147483647 w 5144"/>
                <a:gd name="T39" fmla="*/ 2147483647 h 694"/>
                <a:gd name="T40" fmla="*/ 2147483647 w 5144"/>
                <a:gd name="T41" fmla="*/ 2147483647 h 694"/>
                <a:gd name="T42" fmla="*/ 2147483647 w 5144"/>
                <a:gd name="T43" fmla="*/ 2147483647 h 694"/>
                <a:gd name="T44" fmla="*/ 2147483647 w 5144"/>
                <a:gd name="T45" fmla="*/ 2147483647 h 694"/>
                <a:gd name="T46" fmla="*/ 2147483647 w 5144"/>
                <a:gd name="T47" fmla="*/ 2147483647 h 694"/>
                <a:gd name="T48" fmla="*/ 2147483647 w 5144"/>
                <a:gd name="T49" fmla="*/ 2147483647 h 694"/>
                <a:gd name="T50" fmla="*/ 2147483647 w 5144"/>
                <a:gd name="T51" fmla="*/ 2147483647 h 694"/>
                <a:gd name="T52" fmla="*/ 2147483647 w 5144"/>
                <a:gd name="T53" fmla="*/ 2147483647 h 694"/>
                <a:gd name="T54" fmla="*/ 2147483647 w 5144"/>
                <a:gd name="T55" fmla="*/ 2147483647 h 694"/>
                <a:gd name="T56" fmla="*/ 2147483647 w 5144"/>
                <a:gd name="T57" fmla="*/ 2147483647 h 694"/>
                <a:gd name="T58" fmla="*/ 2147483647 w 5144"/>
                <a:gd name="T59" fmla="*/ 2147483647 h 694"/>
                <a:gd name="T60" fmla="*/ 2147483647 w 5144"/>
                <a:gd name="T61" fmla="*/ 2147483647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a:defRPr/>
              </a:pPr>
              <a:endParaRPr lang="en-US" dirty="0"/>
            </a:p>
          </p:txBody>
        </p:sp>
        <p:sp>
          <p:nvSpPr>
            <p:cNvPr id="9" name="Freeform 26"/>
            <p:cNvSpPr>
              <a:spLocks/>
            </p:cNvSpPr>
            <p:nvPr/>
          </p:nvSpPr>
          <p:spPr bwMode="hidden">
            <a:xfrm>
              <a:off x="4157164" y="4316742"/>
              <a:ext cx="4939265" cy="926979"/>
            </a:xfrm>
            <a:custGeom>
              <a:avLst/>
              <a:gdLst>
                <a:gd name="T0" fmla="*/ 0 w 3112"/>
                <a:gd name="T1" fmla="*/ 2147483647 h 584"/>
                <a:gd name="T2" fmla="*/ 0 w 3112"/>
                <a:gd name="T3" fmla="*/ 2147483647 h 584"/>
                <a:gd name="T4" fmla="*/ 2147483647 w 3112"/>
                <a:gd name="T5" fmla="*/ 2147483647 h 584"/>
                <a:gd name="T6" fmla="*/ 2147483647 w 3112"/>
                <a:gd name="T7" fmla="*/ 2147483647 h 584"/>
                <a:gd name="T8" fmla="*/ 2147483647 w 3112"/>
                <a:gd name="T9" fmla="*/ 2147483647 h 584"/>
                <a:gd name="T10" fmla="*/ 2147483647 w 3112"/>
                <a:gd name="T11" fmla="*/ 2147483647 h 584"/>
                <a:gd name="T12" fmla="*/ 2147483647 w 3112"/>
                <a:gd name="T13" fmla="*/ 2147483647 h 584"/>
                <a:gd name="T14" fmla="*/ 2147483647 w 3112"/>
                <a:gd name="T15" fmla="*/ 2147483647 h 584"/>
                <a:gd name="T16" fmla="*/ 2147483647 w 3112"/>
                <a:gd name="T17" fmla="*/ 2147483647 h 584"/>
                <a:gd name="T18" fmla="*/ 2147483647 w 3112"/>
                <a:gd name="T19" fmla="*/ 2147483647 h 584"/>
                <a:gd name="T20" fmla="*/ 2147483647 w 3112"/>
                <a:gd name="T21" fmla="*/ 2147483647 h 584"/>
                <a:gd name="T22" fmla="*/ 2147483647 w 3112"/>
                <a:gd name="T23" fmla="*/ 2147483647 h 584"/>
                <a:gd name="T24" fmla="*/ 2147483647 w 3112"/>
                <a:gd name="T25" fmla="*/ 2147483647 h 584"/>
                <a:gd name="T26" fmla="*/ 2147483647 w 3112"/>
                <a:gd name="T27" fmla="*/ 2147483647 h 584"/>
                <a:gd name="T28" fmla="*/ 2147483647 w 3112"/>
                <a:gd name="T29" fmla="*/ 2147483647 h 584"/>
                <a:gd name="T30" fmla="*/ 2147483647 w 3112"/>
                <a:gd name="T31" fmla="*/ 2147483647 h 584"/>
                <a:gd name="T32" fmla="*/ 2147483647 w 3112"/>
                <a:gd name="T33" fmla="*/ 2147483647 h 584"/>
                <a:gd name="T34" fmla="*/ 2147483647 w 3112"/>
                <a:gd name="T35" fmla="*/ 2147483647 h 584"/>
                <a:gd name="T36" fmla="*/ 2147483647 w 3112"/>
                <a:gd name="T37" fmla="*/ 214748364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a:defRPr/>
              </a:pPr>
              <a:endParaRPr lang="en-US" dirty="0"/>
            </a:p>
          </p:txBody>
        </p:sp>
        <p:sp useBgFill="1">
          <p:nvSpPr>
            <p:cNvPr id="10" name="Freeform 25"/>
            <p:cNvSpPr>
              <a:spLocks/>
            </p:cNvSpPr>
            <p:nvPr/>
          </p:nvSpPr>
          <p:spPr bwMode="hidden">
            <a:xfrm>
              <a:off x="-3905250" y="4294188"/>
              <a:ext cx="13011150" cy="1892300"/>
            </a:xfrm>
            <a:custGeom>
              <a:avLst/>
              <a:gdLst>
                <a:gd name="T0" fmla="*/ 2147483647 w 8196"/>
                <a:gd name="T1" fmla="*/ 2147483647 h 1192"/>
                <a:gd name="T2" fmla="*/ 2147483647 w 8196"/>
                <a:gd name="T3" fmla="*/ 2147483647 h 1192"/>
                <a:gd name="T4" fmla="*/ 2147483647 w 8196"/>
                <a:gd name="T5" fmla="*/ 2147483647 h 1192"/>
                <a:gd name="T6" fmla="*/ 2147483647 w 8196"/>
                <a:gd name="T7" fmla="*/ 2147483647 h 1192"/>
                <a:gd name="T8" fmla="*/ 2147483647 w 8196"/>
                <a:gd name="T9" fmla="*/ 2147483647 h 1192"/>
                <a:gd name="T10" fmla="*/ 2147483647 w 8196"/>
                <a:gd name="T11" fmla="*/ 2147483647 h 1192"/>
                <a:gd name="T12" fmla="*/ 2147483647 w 8196"/>
                <a:gd name="T13" fmla="*/ 2147483647 h 1192"/>
                <a:gd name="T14" fmla="*/ 2147483647 w 8196"/>
                <a:gd name="T15" fmla="*/ 2147483647 h 1192"/>
                <a:gd name="T16" fmla="*/ 2147483647 w 8196"/>
                <a:gd name="T17" fmla="*/ 2147483647 h 1192"/>
                <a:gd name="T18" fmla="*/ 2147483647 w 8196"/>
                <a:gd name="T19" fmla="*/ 2147483647 h 1192"/>
                <a:gd name="T20" fmla="*/ 2147483647 w 8196"/>
                <a:gd name="T21" fmla="*/ 2147483647 h 1192"/>
                <a:gd name="T22" fmla="*/ 2147483647 w 8196"/>
                <a:gd name="T23" fmla="*/ 2147483647 h 1192"/>
                <a:gd name="T24" fmla="*/ 2147483647 w 8196"/>
                <a:gd name="T25" fmla="*/ 2147483647 h 1192"/>
                <a:gd name="T26" fmla="*/ 2147483647 w 8196"/>
                <a:gd name="T27" fmla="*/ 2147483647 h 1192"/>
                <a:gd name="T28" fmla="*/ 2147483647 w 8196"/>
                <a:gd name="T29" fmla="*/ 2147483647 h 1192"/>
                <a:gd name="T30" fmla="*/ 2147483647 w 8196"/>
                <a:gd name="T31" fmla="*/ 2147483647 h 1192"/>
                <a:gd name="T32" fmla="*/ 2147483647 w 8196"/>
                <a:gd name="T33" fmla="*/ 2147483647 h 1192"/>
                <a:gd name="T34" fmla="*/ 2147483647 w 8196"/>
                <a:gd name="T35" fmla="*/ 2147483647 h 1192"/>
                <a:gd name="T36" fmla="*/ 2147483647 w 8196"/>
                <a:gd name="T37" fmla="*/ 2147483647 h 1192"/>
                <a:gd name="T38" fmla="*/ 2147483647 w 8196"/>
                <a:gd name="T39" fmla="*/ 2147483647 h 1192"/>
                <a:gd name="T40" fmla="*/ 2147483647 w 8196"/>
                <a:gd name="T41" fmla="*/ 2147483647 h 1192"/>
                <a:gd name="T42" fmla="*/ 2147483647 w 8196"/>
                <a:gd name="T43" fmla="*/ 2147483647 h 1192"/>
                <a:gd name="T44" fmla="*/ 2147483647 w 8196"/>
                <a:gd name="T45" fmla="*/ 0 h 1192"/>
                <a:gd name="T46" fmla="*/ 2147483647 w 8196"/>
                <a:gd name="T47" fmla="*/ 2147483647 h 1192"/>
                <a:gd name="T48" fmla="*/ 2147483647 w 8196"/>
                <a:gd name="T49" fmla="*/ 2147483647 h 1192"/>
                <a:gd name="T50" fmla="*/ 2147483647 w 8196"/>
                <a:gd name="T51" fmla="*/ 2147483647 h 1192"/>
                <a:gd name="T52" fmla="*/ 2147483647 w 8196"/>
                <a:gd name="T53" fmla="*/ 2147483647 h 1192"/>
                <a:gd name="T54" fmla="*/ 2147483647 w 8196"/>
                <a:gd name="T55" fmla="*/ 2147483647 h 1192"/>
                <a:gd name="T56" fmla="*/ 2147483647 w 8196"/>
                <a:gd name="T57" fmla="*/ 2147483647 h 1192"/>
                <a:gd name="T58" fmla="*/ 2147483647 w 8196"/>
                <a:gd name="T59" fmla="*/ 2147483647 h 1192"/>
                <a:gd name="T60" fmla="*/ 2147483647 w 8196"/>
                <a:gd name="T61" fmla="*/ 2147483647 h 1192"/>
                <a:gd name="T62" fmla="*/ 0 w 8196"/>
                <a:gd name="T63" fmla="*/ 2147483647 h 1192"/>
                <a:gd name="T64" fmla="*/ 2147483647 w 8196"/>
                <a:gd name="T65" fmla="*/ 2147483647 h 1192"/>
                <a:gd name="T66" fmla="*/ 2147483647 w 8196"/>
                <a:gd name="T67" fmla="*/ 2147483647 h 1192"/>
                <a:gd name="T68" fmla="*/ 2147483647 w 8196"/>
                <a:gd name="T69" fmla="*/ 2147483647 h 1192"/>
                <a:gd name="T70" fmla="*/ 2147483647 w 8196"/>
                <a:gd name="T71" fmla="*/ 2147483647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pPr>
                <a:defRPr/>
              </a:pPr>
              <a:endParaRPr lang="en-US" dirty="0"/>
            </a:p>
          </p:txBody>
        </p:sp>
      </p:grpSp>
      <p:sp>
        <p:nvSpPr>
          <p:cNvPr id="2" name="Vertical Title 1"/>
          <p:cNvSpPr>
            <a:spLocks noGrp="1"/>
          </p:cNvSpPr>
          <p:nvPr>
            <p:ph type="title" orient="vert"/>
          </p:nvPr>
        </p:nvSpPr>
        <p:spPr>
          <a:xfrm>
            <a:off x="6629400" y="1447800"/>
            <a:ext cx="2057400" cy="4487333"/>
          </a:xfrm>
        </p:spPr>
        <p:txBody>
          <a:bodyPr vert="eaVert"/>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Date Placeholder 3"/>
          <p:cNvSpPr>
            <a:spLocks noGrp="1"/>
          </p:cNvSpPr>
          <p:nvPr>
            <p:ph type="dt" sz="half" idx="10"/>
          </p:nvPr>
        </p:nvSpPr>
        <p:spPr/>
        <p:txBody>
          <a:bodyPr/>
          <a:lstStyle>
            <a:lvl1pPr>
              <a:defRPr smtClean="0"/>
            </a:lvl1pPr>
          </a:lstStyle>
          <a:p>
            <a:pPr>
              <a:defRPr/>
            </a:pPr>
            <a:fld id="{ABAFA991-8CDF-440F-84DF-EEF4AD01307F}" type="datetime1">
              <a:rPr lang="en-US"/>
              <a:pPr>
                <a:defRPr/>
              </a:pPr>
              <a:t>11/6/2017</a:t>
            </a:fld>
            <a:endParaRPr lang="en-US" dirty="0"/>
          </a:p>
        </p:txBody>
      </p:sp>
      <p:sp>
        <p:nvSpPr>
          <p:cNvPr id="12" name="Footer Placeholder 4"/>
          <p:cNvSpPr>
            <a:spLocks noGrp="1"/>
          </p:cNvSpPr>
          <p:nvPr>
            <p:ph type="ftr" sz="quarter" idx="11"/>
          </p:nvPr>
        </p:nvSpPr>
        <p:spPr/>
        <p:txBody>
          <a:bodyPr/>
          <a:lstStyle>
            <a:lvl1pPr>
              <a:defRPr smtClean="0"/>
            </a:lvl1pPr>
          </a:lstStyle>
          <a:p>
            <a:pPr>
              <a:defRPr/>
            </a:pPr>
            <a:r>
              <a:rPr lang="en-US"/>
              <a:t>AAHAM ANI 2012</a:t>
            </a:r>
            <a:endParaRPr lang="en-US" dirty="0"/>
          </a:p>
        </p:txBody>
      </p:sp>
      <p:sp>
        <p:nvSpPr>
          <p:cNvPr id="13" name="Slide Number Placeholder 5"/>
          <p:cNvSpPr>
            <a:spLocks noGrp="1"/>
          </p:cNvSpPr>
          <p:nvPr>
            <p:ph type="sldNum" sz="quarter" idx="12"/>
          </p:nvPr>
        </p:nvSpPr>
        <p:spPr/>
        <p:txBody>
          <a:bodyPr/>
          <a:lstStyle>
            <a:lvl1pPr>
              <a:defRPr/>
            </a:lvl1pPr>
          </a:lstStyle>
          <a:p>
            <a:pPr>
              <a:defRPr/>
            </a:pPr>
            <a:fld id="{D06C2B09-6AB8-4E17-8A07-DA71A76CAAF0}" type="slidenum">
              <a:rPr lang="en-US"/>
              <a:pPr>
                <a:defRPr/>
              </a:pPr>
              <a:t>‹#›</a:t>
            </a:fld>
            <a:endParaRPr lang="en-US" dirty="0"/>
          </a:p>
        </p:txBody>
      </p:sp>
    </p:spTree>
    <p:extLst>
      <p:ext uri="{BB962C8B-B14F-4D97-AF65-F5344CB8AC3E}">
        <p14:creationId xmlns:p14="http://schemas.microsoft.com/office/powerpoint/2010/main" val="3219396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a:lstStyle/>
          <a:p>
            <a:r>
              <a:rPr lang="en-US"/>
              <a:t>Click to edit Master title style</a:t>
            </a:r>
          </a:p>
        </p:txBody>
      </p:sp>
      <p:sp>
        <p:nvSpPr>
          <p:cNvPr id="4" name="Date Placeholder 3"/>
          <p:cNvSpPr>
            <a:spLocks noGrp="1"/>
          </p:cNvSpPr>
          <p:nvPr>
            <p:ph type="dt" sz="half" idx="10"/>
          </p:nvPr>
        </p:nvSpPr>
        <p:spPr/>
        <p:txBody>
          <a:bodyPr/>
          <a:lstStyle>
            <a:lvl1pPr>
              <a:defRPr/>
            </a:lvl1pPr>
          </a:lstStyle>
          <a:p>
            <a:pPr>
              <a:defRPr/>
            </a:pPr>
            <a:fld id="{1896CFCA-FDAF-435F-9BA1-F50E75E260B4}" type="datetime1">
              <a:rPr lang="en-US"/>
              <a:pPr>
                <a:defRPr/>
              </a:pPr>
              <a:t>11/6/2017</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a:t>AAHAM ANI 2012</a:t>
            </a: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BEFB978-FEFC-4602-BB35-505C6693622B}" type="slidenum">
              <a:rPr lang="en-US"/>
              <a:pPr>
                <a:defRPr/>
              </a:pPr>
              <a:t>‹#›</a:t>
            </a:fld>
            <a:endParaRPr lang="en-US" dirty="0"/>
          </a:p>
        </p:txBody>
      </p:sp>
    </p:spTree>
    <p:extLst>
      <p:ext uri="{BB962C8B-B14F-4D97-AF65-F5344CB8AC3E}">
        <p14:creationId xmlns:p14="http://schemas.microsoft.com/office/powerpoint/2010/main" val="1568813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3"/>
          <p:cNvSpPr/>
          <p:nvPr/>
        </p:nvSpPr>
        <p:spPr>
          <a:xfrm>
            <a:off x="228600" y="228600"/>
            <a:ext cx="8696325" cy="473710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Freeform 14"/>
          <p:cNvSpPr>
            <a:spLocks/>
          </p:cNvSpPr>
          <p:nvPr/>
        </p:nvSpPr>
        <p:spPr bwMode="hidden">
          <a:xfrm>
            <a:off x="6046788" y="4203700"/>
            <a:ext cx="2876550" cy="714375"/>
          </a:xfrm>
          <a:custGeom>
            <a:avLst/>
            <a:gdLst>
              <a:gd name="T0" fmla="*/ 2147483647 w 2706"/>
              <a:gd name="T1" fmla="*/ 0 h 640"/>
              <a:gd name="T2" fmla="*/ 2147483647 w 2706"/>
              <a:gd name="T3" fmla="*/ 0 h 640"/>
              <a:gd name="T4" fmla="*/ 2147483647 w 2706"/>
              <a:gd name="T5" fmla="*/ 2147483647 h 640"/>
              <a:gd name="T6" fmla="*/ 2147483647 w 2706"/>
              <a:gd name="T7" fmla="*/ 2147483647 h 640"/>
              <a:gd name="T8" fmla="*/ 2147483647 w 2706"/>
              <a:gd name="T9" fmla="*/ 2147483647 h 640"/>
              <a:gd name="T10" fmla="*/ 2147483647 w 2706"/>
              <a:gd name="T11" fmla="*/ 2147483647 h 640"/>
              <a:gd name="T12" fmla="*/ 2147483647 w 2706"/>
              <a:gd name="T13" fmla="*/ 2147483647 h 640"/>
              <a:gd name="T14" fmla="*/ 2147483647 w 2706"/>
              <a:gd name="T15" fmla="*/ 2147483647 h 640"/>
              <a:gd name="T16" fmla="*/ 2147483647 w 2706"/>
              <a:gd name="T17" fmla="*/ 2147483647 h 640"/>
              <a:gd name="T18" fmla="*/ 2147483647 w 2706"/>
              <a:gd name="T19" fmla="*/ 2147483647 h 640"/>
              <a:gd name="T20" fmla="*/ 2147483647 w 2706"/>
              <a:gd name="T21" fmla="*/ 2147483647 h 640"/>
              <a:gd name="T22" fmla="*/ 2147483647 w 2706"/>
              <a:gd name="T23" fmla="*/ 2147483647 h 640"/>
              <a:gd name="T24" fmla="*/ 2147483647 w 2706"/>
              <a:gd name="T25" fmla="*/ 2147483647 h 640"/>
              <a:gd name="T26" fmla="*/ 2147483647 w 2706"/>
              <a:gd name="T27" fmla="*/ 2147483647 h 640"/>
              <a:gd name="T28" fmla="*/ 2147483647 w 2706"/>
              <a:gd name="T29" fmla="*/ 2147483647 h 640"/>
              <a:gd name="T30" fmla="*/ 2147483647 w 2706"/>
              <a:gd name="T31" fmla="*/ 2147483647 h 640"/>
              <a:gd name="T32" fmla="*/ 2147483647 w 2706"/>
              <a:gd name="T33" fmla="*/ 2147483647 h 640"/>
              <a:gd name="T34" fmla="*/ 2147483647 w 2706"/>
              <a:gd name="T35" fmla="*/ 2147483647 h 640"/>
              <a:gd name="T36" fmla="*/ 0 w 2706"/>
              <a:gd name="T37" fmla="*/ 2147483647 h 640"/>
              <a:gd name="T38" fmla="*/ 0 w 2706"/>
              <a:gd name="T39" fmla="*/ 2147483647 h 640"/>
              <a:gd name="T40" fmla="*/ 2147483647 w 2706"/>
              <a:gd name="T41" fmla="*/ 2147483647 h 640"/>
              <a:gd name="T42" fmla="*/ 2147483647 w 2706"/>
              <a:gd name="T43" fmla="*/ 2147483647 h 640"/>
              <a:gd name="T44" fmla="*/ 2147483647 w 2706"/>
              <a:gd name="T45" fmla="*/ 2147483647 h 640"/>
              <a:gd name="T46" fmla="*/ 2147483647 w 2706"/>
              <a:gd name="T47" fmla="*/ 2147483647 h 640"/>
              <a:gd name="T48" fmla="*/ 2147483647 w 2706"/>
              <a:gd name="T49" fmla="*/ 2147483647 h 640"/>
              <a:gd name="T50" fmla="*/ 2147483647 w 2706"/>
              <a:gd name="T51" fmla="*/ 2147483647 h 640"/>
              <a:gd name="T52" fmla="*/ 2147483647 w 2706"/>
              <a:gd name="T53" fmla="*/ 2147483647 h 640"/>
              <a:gd name="T54" fmla="*/ 2147483647 w 2706"/>
              <a:gd name="T55" fmla="*/ 2147483647 h 640"/>
              <a:gd name="T56" fmla="*/ 2147483647 w 2706"/>
              <a:gd name="T57" fmla="*/ 2147483647 h 640"/>
              <a:gd name="T58" fmla="*/ 2147483647 w 2706"/>
              <a:gd name="T59" fmla="*/ 2147483647 h 640"/>
              <a:gd name="T60" fmla="*/ 2147483647 w 2706"/>
              <a:gd name="T61" fmla="*/ 2147483647 h 640"/>
              <a:gd name="T62" fmla="*/ 2147483647 w 2706"/>
              <a:gd name="T63" fmla="*/ 2147483647 h 640"/>
              <a:gd name="T64" fmla="*/ 2147483647 w 2706"/>
              <a:gd name="T65" fmla="*/ 2147483647 h 640"/>
              <a:gd name="T66" fmla="*/ 2147483647 w 2706"/>
              <a:gd name="T67" fmla="*/ 2147483647 h 640"/>
              <a:gd name="T68" fmla="*/ 2147483647 w 2706"/>
              <a:gd name="T69" fmla="*/ 2147483647 h 640"/>
              <a:gd name="T70" fmla="*/ 2147483647 w 2706"/>
              <a:gd name="T71" fmla="*/ 2147483647 h 640"/>
              <a:gd name="T72" fmla="*/ 2147483647 w 2706"/>
              <a:gd name="T73" fmla="*/ 2147483647 h 640"/>
              <a:gd name="T74" fmla="*/ 2147483647 w 2706"/>
              <a:gd name="T75" fmla="*/ 2147483647 h 640"/>
              <a:gd name="T76" fmla="*/ 2147483647 w 2706"/>
              <a:gd name="T77" fmla="*/ 2147483647 h 640"/>
              <a:gd name="T78" fmla="*/ 2147483647 w 2706"/>
              <a:gd name="T79" fmla="*/ 2147483647 h 640"/>
              <a:gd name="T80" fmla="*/ 2147483647 w 2706"/>
              <a:gd name="T81" fmla="*/ 2147483647 h 640"/>
              <a:gd name="T82" fmla="*/ 2147483647 w 2706"/>
              <a:gd name="T83" fmla="*/ 2147483647 h 640"/>
              <a:gd name="T84" fmla="*/ 2147483647 w 2706"/>
              <a:gd name="T85" fmla="*/ 2147483647 h 640"/>
              <a:gd name="T86" fmla="*/ 2147483647 w 2706"/>
              <a:gd name="T87" fmla="*/ 2147483647 h 640"/>
              <a:gd name="T88" fmla="*/ 2147483647 w 2706"/>
              <a:gd name="T89" fmla="*/ 2147483647 h 640"/>
              <a:gd name="T90" fmla="*/ 2147483647 w 2706"/>
              <a:gd name="T91" fmla="*/ 2147483647 h 640"/>
              <a:gd name="T92" fmla="*/ 2147483647 w 2706"/>
              <a:gd name="T93" fmla="*/ 2147483647 h 640"/>
              <a:gd name="T94" fmla="*/ 2147483647 w 2706"/>
              <a:gd name="T95" fmla="*/ 2147483647 h 640"/>
              <a:gd name="T96" fmla="*/ 2147483647 w 2706"/>
              <a:gd name="T97" fmla="*/ 2147483647 h 640"/>
              <a:gd name="T98" fmla="*/ 2147483647 w 2706"/>
              <a:gd name="T99" fmla="*/ 2147483647 h 640"/>
              <a:gd name="T100" fmla="*/ 2147483647 w 2706"/>
              <a:gd name="T101" fmla="*/ 2147483647 h 640"/>
              <a:gd name="T102" fmla="*/ 2147483647 w 2706"/>
              <a:gd name="T103" fmla="*/ 2147483647 h 640"/>
              <a:gd name="T104" fmla="*/ 2147483647 w 2706"/>
              <a:gd name="T105" fmla="*/ 2147483647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pPr>
              <a:defRPr/>
            </a:pPr>
            <a:endParaRPr lang="en-US" dirty="0"/>
          </a:p>
        </p:txBody>
      </p:sp>
      <p:sp>
        <p:nvSpPr>
          <p:cNvPr id="6" name="Freeform 18"/>
          <p:cNvSpPr>
            <a:spLocks/>
          </p:cNvSpPr>
          <p:nvPr/>
        </p:nvSpPr>
        <p:spPr bwMode="hidden">
          <a:xfrm>
            <a:off x="2619375" y="4075113"/>
            <a:ext cx="5545138" cy="850900"/>
          </a:xfrm>
          <a:custGeom>
            <a:avLst/>
            <a:gdLst>
              <a:gd name="T0" fmla="*/ 2147483647 w 5216"/>
              <a:gd name="T1" fmla="*/ 2147483647 h 762"/>
              <a:gd name="T2" fmla="*/ 2147483647 w 5216"/>
              <a:gd name="T3" fmla="*/ 2147483647 h 762"/>
              <a:gd name="T4" fmla="*/ 2147483647 w 5216"/>
              <a:gd name="T5" fmla="*/ 2147483647 h 762"/>
              <a:gd name="T6" fmla="*/ 2147483647 w 5216"/>
              <a:gd name="T7" fmla="*/ 2147483647 h 762"/>
              <a:gd name="T8" fmla="*/ 2147483647 w 5216"/>
              <a:gd name="T9" fmla="*/ 2147483647 h 762"/>
              <a:gd name="T10" fmla="*/ 2147483647 w 5216"/>
              <a:gd name="T11" fmla="*/ 2147483647 h 762"/>
              <a:gd name="T12" fmla="*/ 2147483647 w 5216"/>
              <a:gd name="T13" fmla="*/ 2147483647 h 762"/>
              <a:gd name="T14" fmla="*/ 2147483647 w 5216"/>
              <a:gd name="T15" fmla="*/ 2147483647 h 762"/>
              <a:gd name="T16" fmla="*/ 2147483647 w 5216"/>
              <a:gd name="T17" fmla="*/ 2147483647 h 762"/>
              <a:gd name="T18" fmla="*/ 2147483647 w 5216"/>
              <a:gd name="T19" fmla="*/ 2147483647 h 762"/>
              <a:gd name="T20" fmla="*/ 2147483647 w 5216"/>
              <a:gd name="T21" fmla="*/ 2147483647 h 762"/>
              <a:gd name="T22" fmla="*/ 2147483647 w 5216"/>
              <a:gd name="T23" fmla="*/ 2147483647 h 762"/>
              <a:gd name="T24" fmla="*/ 2147483647 w 5216"/>
              <a:gd name="T25" fmla="*/ 2147483647 h 762"/>
              <a:gd name="T26" fmla="*/ 2147483647 w 5216"/>
              <a:gd name="T27" fmla="*/ 0 h 762"/>
              <a:gd name="T28" fmla="*/ 2147483647 w 5216"/>
              <a:gd name="T29" fmla="*/ 2147483647 h 762"/>
              <a:gd name="T30" fmla="*/ 2147483647 w 5216"/>
              <a:gd name="T31" fmla="*/ 2147483647 h 762"/>
              <a:gd name="T32" fmla="*/ 0 w 5216"/>
              <a:gd name="T33" fmla="*/ 2147483647 h 762"/>
              <a:gd name="T34" fmla="*/ 2147483647 w 5216"/>
              <a:gd name="T35" fmla="*/ 2147483647 h 762"/>
              <a:gd name="T36" fmla="*/ 2147483647 w 5216"/>
              <a:gd name="T37" fmla="*/ 2147483647 h 762"/>
              <a:gd name="T38" fmla="*/ 2147483647 w 5216"/>
              <a:gd name="T39" fmla="*/ 2147483647 h 762"/>
              <a:gd name="T40" fmla="*/ 2147483647 w 5216"/>
              <a:gd name="T41" fmla="*/ 2147483647 h 762"/>
              <a:gd name="T42" fmla="*/ 2147483647 w 5216"/>
              <a:gd name="T43" fmla="*/ 2147483647 h 762"/>
              <a:gd name="T44" fmla="*/ 2147483647 w 5216"/>
              <a:gd name="T45" fmla="*/ 2147483647 h 762"/>
              <a:gd name="T46" fmla="*/ 2147483647 w 5216"/>
              <a:gd name="T47" fmla="*/ 2147483647 h 762"/>
              <a:gd name="T48" fmla="*/ 2147483647 w 5216"/>
              <a:gd name="T49" fmla="*/ 2147483647 h 762"/>
              <a:gd name="T50" fmla="*/ 2147483647 w 5216"/>
              <a:gd name="T51" fmla="*/ 2147483647 h 762"/>
              <a:gd name="T52" fmla="*/ 2147483647 w 5216"/>
              <a:gd name="T53" fmla="*/ 2147483647 h 762"/>
              <a:gd name="T54" fmla="*/ 2147483647 w 5216"/>
              <a:gd name="T55" fmla="*/ 2147483647 h 762"/>
              <a:gd name="T56" fmla="*/ 2147483647 w 5216"/>
              <a:gd name="T57" fmla="*/ 2147483647 h 762"/>
              <a:gd name="T58" fmla="*/ 2147483647 w 5216"/>
              <a:gd name="T59" fmla="*/ 2147483647 h 762"/>
              <a:gd name="T60" fmla="*/ 2147483647 w 5216"/>
              <a:gd name="T61" fmla="*/ 2147483647 h 762"/>
              <a:gd name="T62" fmla="*/ 2147483647 w 5216"/>
              <a:gd name="T63" fmla="*/ 2147483647 h 762"/>
              <a:gd name="T64" fmla="*/ 2147483647 w 5216"/>
              <a:gd name="T65" fmla="*/ 2147483647 h 762"/>
              <a:gd name="T66" fmla="*/ 2147483647 w 5216"/>
              <a:gd name="T67" fmla="*/ 2147483647 h 762"/>
              <a:gd name="T68" fmla="*/ 2147483647 w 5216"/>
              <a:gd name="T69" fmla="*/ 2147483647 h 762"/>
              <a:gd name="T70" fmla="*/ 2147483647 w 5216"/>
              <a:gd name="T71" fmla="*/ 214748364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pPr>
              <a:defRPr/>
            </a:pPr>
            <a:endParaRPr lang="en-US" dirty="0"/>
          </a:p>
        </p:txBody>
      </p:sp>
      <p:sp>
        <p:nvSpPr>
          <p:cNvPr id="7" name="Freeform 22"/>
          <p:cNvSpPr>
            <a:spLocks/>
          </p:cNvSpPr>
          <p:nvPr/>
        </p:nvSpPr>
        <p:spPr bwMode="hidden">
          <a:xfrm>
            <a:off x="2828925" y="4087813"/>
            <a:ext cx="5467350" cy="774700"/>
          </a:xfrm>
          <a:custGeom>
            <a:avLst/>
            <a:gdLst>
              <a:gd name="T0" fmla="*/ 0 w 5144"/>
              <a:gd name="T1" fmla="*/ 2147483647 h 694"/>
              <a:gd name="T2" fmla="*/ 0 w 5144"/>
              <a:gd name="T3" fmla="*/ 2147483647 h 694"/>
              <a:gd name="T4" fmla="*/ 2147483647 w 5144"/>
              <a:gd name="T5" fmla="*/ 2147483647 h 694"/>
              <a:gd name="T6" fmla="*/ 2147483647 w 5144"/>
              <a:gd name="T7" fmla="*/ 2147483647 h 694"/>
              <a:gd name="T8" fmla="*/ 2147483647 w 5144"/>
              <a:gd name="T9" fmla="*/ 2147483647 h 694"/>
              <a:gd name="T10" fmla="*/ 2147483647 w 5144"/>
              <a:gd name="T11" fmla="*/ 2147483647 h 694"/>
              <a:gd name="T12" fmla="*/ 2147483647 w 5144"/>
              <a:gd name="T13" fmla="*/ 2147483647 h 694"/>
              <a:gd name="T14" fmla="*/ 2147483647 w 5144"/>
              <a:gd name="T15" fmla="*/ 2147483647 h 694"/>
              <a:gd name="T16" fmla="*/ 2147483647 w 5144"/>
              <a:gd name="T17" fmla="*/ 2147483647 h 694"/>
              <a:gd name="T18" fmla="*/ 2147483647 w 5144"/>
              <a:gd name="T19" fmla="*/ 2147483647 h 694"/>
              <a:gd name="T20" fmla="*/ 2147483647 w 5144"/>
              <a:gd name="T21" fmla="*/ 2147483647 h 694"/>
              <a:gd name="T22" fmla="*/ 2147483647 w 5144"/>
              <a:gd name="T23" fmla="*/ 2147483647 h 694"/>
              <a:gd name="T24" fmla="*/ 2147483647 w 5144"/>
              <a:gd name="T25" fmla="*/ 0 h 694"/>
              <a:gd name="T26" fmla="*/ 2147483647 w 5144"/>
              <a:gd name="T27" fmla="*/ 2147483647 h 694"/>
              <a:gd name="T28" fmla="*/ 2147483647 w 5144"/>
              <a:gd name="T29" fmla="*/ 2147483647 h 694"/>
              <a:gd name="T30" fmla="*/ 2147483647 w 5144"/>
              <a:gd name="T31" fmla="*/ 2147483647 h 694"/>
              <a:gd name="T32" fmla="*/ 2147483647 w 5144"/>
              <a:gd name="T33" fmla="*/ 2147483647 h 694"/>
              <a:gd name="T34" fmla="*/ 2147483647 w 5144"/>
              <a:gd name="T35" fmla="*/ 2147483647 h 694"/>
              <a:gd name="T36" fmla="*/ 2147483647 w 5144"/>
              <a:gd name="T37" fmla="*/ 2147483647 h 694"/>
              <a:gd name="T38" fmla="*/ 2147483647 w 5144"/>
              <a:gd name="T39" fmla="*/ 2147483647 h 694"/>
              <a:gd name="T40" fmla="*/ 2147483647 w 5144"/>
              <a:gd name="T41" fmla="*/ 2147483647 h 694"/>
              <a:gd name="T42" fmla="*/ 2147483647 w 5144"/>
              <a:gd name="T43" fmla="*/ 2147483647 h 694"/>
              <a:gd name="T44" fmla="*/ 2147483647 w 5144"/>
              <a:gd name="T45" fmla="*/ 2147483647 h 694"/>
              <a:gd name="T46" fmla="*/ 2147483647 w 5144"/>
              <a:gd name="T47" fmla="*/ 2147483647 h 694"/>
              <a:gd name="T48" fmla="*/ 2147483647 w 5144"/>
              <a:gd name="T49" fmla="*/ 2147483647 h 694"/>
              <a:gd name="T50" fmla="*/ 2147483647 w 5144"/>
              <a:gd name="T51" fmla="*/ 2147483647 h 694"/>
              <a:gd name="T52" fmla="*/ 2147483647 w 5144"/>
              <a:gd name="T53" fmla="*/ 2147483647 h 694"/>
              <a:gd name="T54" fmla="*/ 2147483647 w 5144"/>
              <a:gd name="T55" fmla="*/ 2147483647 h 694"/>
              <a:gd name="T56" fmla="*/ 2147483647 w 5144"/>
              <a:gd name="T57" fmla="*/ 2147483647 h 694"/>
              <a:gd name="T58" fmla="*/ 2147483647 w 5144"/>
              <a:gd name="T59" fmla="*/ 2147483647 h 694"/>
              <a:gd name="T60" fmla="*/ 2147483647 w 5144"/>
              <a:gd name="T61" fmla="*/ 2147483647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a:defRPr/>
            </a:pPr>
            <a:endParaRPr lang="en-US" dirty="0"/>
          </a:p>
        </p:txBody>
      </p:sp>
      <p:sp>
        <p:nvSpPr>
          <p:cNvPr id="8" name="Freeform 26"/>
          <p:cNvSpPr>
            <a:spLocks/>
          </p:cNvSpPr>
          <p:nvPr/>
        </p:nvSpPr>
        <p:spPr bwMode="hidden">
          <a:xfrm>
            <a:off x="5610225" y="4073525"/>
            <a:ext cx="3306763" cy="652463"/>
          </a:xfrm>
          <a:custGeom>
            <a:avLst/>
            <a:gdLst>
              <a:gd name="T0" fmla="*/ 0 w 3112"/>
              <a:gd name="T1" fmla="*/ 2147483647 h 584"/>
              <a:gd name="T2" fmla="*/ 0 w 3112"/>
              <a:gd name="T3" fmla="*/ 2147483647 h 584"/>
              <a:gd name="T4" fmla="*/ 2147483647 w 3112"/>
              <a:gd name="T5" fmla="*/ 2147483647 h 584"/>
              <a:gd name="T6" fmla="*/ 2147483647 w 3112"/>
              <a:gd name="T7" fmla="*/ 2147483647 h 584"/>
              <a:gd name="T8" fmla="*/ 2147483647 w 3112"/>
              <a:gd name="T9" fmla="*/ 2147483647 h 584"/>
              <a:gd name="T10" fmla="*/ 2147483647 w 3112"/>
              <a:gd name="T11" fmla="*/ 2147483647 h 584"/>
              <a:gd name="T12" fmla="*/ 2147483647 w 3112"/>
              <a:gd name="T13" fmla="*/ 2147483647 h 584"/>
              <a:gd name="T14" fmla="*/ 2147483647 w 3112"/>
              <a:gd name="T15" fmla="*/ 2147483647 h 584"/>
              <a:gd name="T16" fmla="*/ 2147483647 w 3112"/>
              <a:gd name="T17" fmla="*/ 2147483647 h 584"/>
              <a:gd name="T18" fmla="*/ 2147483647 w 3112"/>
              <a:gd name="T19" fmla="*/ 2147483647 h 584"/>
              <a:gd name="T20" fmla="*/ 2147483647 w 3112"/>
              <a:gd name="T21" fmla="*/ 2147483647 h 584"/>
              <a:gd name="T22" fmla="*/ 2147483647 w 3112"/>
              <a:gd name="T23" fmla="*/ 2147483647 h 584"/>
              <a:gd name="T24" fmla="*/ 2147483647 w 3112"/>
              <a:gd name="T25" fmla="*/ 2147483647 h 584"/>
              <a:gd name="T26" fmla="*/ 2147483647 w 3112"/>
              <a:gd name="T27" fmla="*/ 2147483647 h 584"/>
              <a:gd name="T28" fmla="*/ 2147483647 w 3112"/>
              <a:gd name="T29" fmla="*/ 2147483647 h 584"/>
              <a:gd name="T30" fmla="*/ 2147483647 w 3112"/>
              <a:gd name="T31" fmla="*/ 2147483647 h 584"/>
              <a:gd name="T32" fmla="*/ 2147483647 w 3112"/>
              <a:gd name="T33" fmla="*/ 2147483647 h 584"/>
              <a:gd name="T34" fmla="*/ 2147483647 w 3112"/>
              <a:gd name="T35" fmla="*/ 2147483647 h 584"/>
              <a:gd name="T36" fmla="*/ 2147483647 w 3112"/>
              <a:gd name="T37" fmla="*/ 214748364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a:defRPr/>
            </a:pPr>
            <a:endParaRPr lang="en-US" dirty="0"/>
          </a:p>
        </p:txBody>
      </p:sp>
      <p:sp useBgFill="1">
        <p:nvSpPr>
          <p:cNvPr id="9" name="Freeform 10"/>
          <p:cNvSpPr>
            <a:spLocks/>
          </p:cNvSpPr>
          <p:nvPr/>
        </p:nvSpPr>
        <p:spPr bwMode="hidden">
          <a:xfrm>
            <a:off x="211138" y="4059238"/>
            <a:ext cx="8723312" cy="1328737"/>
          </a:xfrm>
          <a:custGeom>
            <a:avLst/>
            <a:gdLst>
              <a:gd name="T0" fmla="*/ 2147483647 w 8196"/>
              <a:gd name="T1" fmla="*/ 2147483647 h 1192"/>
              <a:gd name="T2" fmla="*/ 2147483647 w 8196"/>
              <a:gd name="T3" fmla="*/ 2147483647 h 1192"/>
              <a:gd name="T4" fmla="*/ 2147483647 w 8196"/>
              <a:gd name="T5" fmla="*/ 2147483647 h 1192"/>
              <a:gd name="T6" fmla="*/ 2147483647 w 8196"/>
              <a:gd name="T7" fmla="*/ 2147483647 h 1192"/>
              <a:gd name="T8" fmla="*/ 2147483647 w 8196"/>
              <a:gd name="T9" fmla="*/ 2147483647 h 1192"/>
              <a:gd name="T10" fmla="*/ 2147483647 w 8196"/>
              <a:gd name="T11" fmla="*/ 2147483647 h 1192"/>
              <a:gd name="T12" fmla="*/ 2147483647 w 8196"/>
              <a:gd name="T13" fmla="*/ 2147483647 h 1192"/>
              <a:gd name="T14" fmla="*/ 2147483647 w 8196"/>
              <a:gd name="T15" fmla="*/ 2147483647 h 1192"/>
              <a:gd name="T16" fmla="*/ 2147483647 w 8196"/>
              <a:gd name="T17" fmla="*/ 2147483647 h 1192"/>
              <a:gd name="T18" fmla="*/ 2147483647 w 8196"/>
              <a:gd name="T19" fmla="*/ 2147483647 h 1192"/>
              <a:gd name="T20" fmla="*/ 2147483647 w 8196"/>
              <a:gd name="T21" fmla="*/ 2147483647 h 1192"/>
              <a:gd name="T22" fmla="*/ 2147483647 w 8196"/>
              <a:gd name="T23" fmla="*/ 2147483647 h 1192"/>
              <a:gd name="T24" fmla="*/ 2147483647 w 8196"/>
              <a:gd name="T25" fmla="*/ 2147483647 h 1192"/>
              <a:gd name="T26" fmla="*/ 2147483647 w 8196"/>
              <a:gd name="T27" fmla="*/ 2147483647 h 1192"/>
              <a:gd name="T28" fmla="*/ 2147483647 w 8196"/>
              <a:gd name="T29" fmla="*/ 2147483647 h 1192"/>
              <a:gd name="T30" fmla="*/ 2147483647 w 8196"/>
              <a:gd name="T31" fmla="*/ 2147483647 h 1192"/>
              <a:gd name="T32" fmla="*/ 2147483647 w 8196"/>
              <a:gd name="T33" fmla="*/ 2147483647 h 1192"/>
              <a:gd name="T34" fmla="*/ 2147483647 w 8196"/>
              <a:gd name="T35" fmla="*/ 2147483647 h 1192"/>
              <a:gd name="T36" fmla="*/ 2147483647 w 8196"/>
              <a:gd name="T37" fmla="*/ 2147483647 h 1192"/>
              <a:gd name="T38" fmla="*/ 2147483647 w 8196"/>
              <a:gd name="T39" fmla="*/ 2147483647 h 1192"/>
              <a:gd name="T40" fmla="*/ 2147483647 w 8196"/>
              <a:gd name="T41" fmla="*/ 2147483647 h 1192"/>
              <a:gd name="T42" fmla="*/ 2147483647 w 8196"/>
              <a:gd name="T43" fmla="*/ 2147483647 h 1192"/>
              <a:gd name="T44" fmla="*/ 2147483647 w 8196"/>
              <a:gd name="T45" fmla="*/ 0 h 1192"/>
              <a:gd name="T46" fmla="*/ 2147483647 w 8196"/>
              <a:gd name="T47" fmla="*/ 2147483647 h 1192"/>
              <a:gd name="T48" fmla="*/ 2147483647 w 8196"/>
              <a:gd name="T49" fmla="*/ 2147483647 h 1192"/>
              <a:gd name="T50" fmla="*/ 2147483647 w 8196"/>
              <a:gd name="T51" fmla="*/ 2147483647 h 1192"/>
              <a:gd name="T52" fmla="*/ 2147483647 w 8196"/>
              <a:gd name="T53" fmla="*/ 2147483647 h 1192"/>
              <a:gd name="T54" fmla="*/ 2147483647 w 8196"/>
              <a:gd name="T55" fmla="*/ 2147483647 h 1192"/>
              <a:gd name="T56" fmla="*/ 2147483647 w 8196"/>
              <a:gd name="T57" fmla="*/ 2147483647 h 1192"/>
              <a:gd name="T58" fmla="*/ 2147483647 w 8196"/>
              <a:gd name="T59" fmla="*/ 2147483647 h 1192"/>
              <a:gd name="T60" fmla="*/ 2147483647 w 8196"/>
              <a:gd name="T61" fmla="*/ 2147483647 h 1192"/>
              <a:gd name="T62" fmla="*/ 0 w 8196"/>
              <a:gd name="T63" fmla="*/ 2147483647 h 1192"/>
              <a:gd name="T64" fmla="*/ 2147483647 w 8196"/>
              <a:gd name="T65" fmla="*/ 2147483647 h 1192"/>
              <a:gd name="T66" fmla="*/ 2147483647 w 8196"/>
              <a:gd name="T67" fmla="*/ 2147483647 h 1192"/>
              <a:gd name="T68" fmla="*/ 2147483647 w 8196"/>
              <a:gd name="T69" fmla="*/ 2147483647 h 1192"/>
              <a:gd name="T70" fmla="*/ 2147483647 w 8196"/>
              <a:gd name="T71" fmla="*/ 2147483647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pPr>
              <a:defRPr/>
            </a:pPr>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 name="Date Placeholder 3"/>
          <p:cNvSpPr>
            <a:spLocks noGrp="1"/>
          </p:cNvSpPr>
          <p:nvPr>
            <p:ph type="dt" sz="half" idx="10"/>
          </p:nvPr>
        </p:nvSpPr>
        <p:spPr/>
        <p:txBody>
          <a:bodyPr/>
          <a:lstStyle>
            <a:lvl1pPr>
              <a:defRPr smtClean="0"/>
            </a:lvl1pPr>
          </a:lstStyle>
          <a:p>
            <a:pPr>
              <a:defRPr/>
            </a:pPr>
            <a:fld id="{9BE765C4-C950-406B-A1B8-746C3FB8C07E}" type="datetime1">
              <a:rPr lang="en-US"/>
              <a:pPr>
                <a:defRPr/>
              </a:pPr>
              <a:t>11/6/2017</a:t>
            </a:fld>
            <a:endParaRPr lang="en-US" dirty="0"/>
          </a:p>
        </p:txBody>
      </p:sp>
      <p:sp>
        <p:nvSpPr>
          <p:cNvPr id="11" name="Footer Placeholder 4"/>
          <p:cNvSpPr>
            <a:spLocks noGrp="1"/>
          </p:cNvSpPr>
          <p:nvPr>
            <p:ph type="ftr" sz="quarter" idx="11"/>
          </p:nvPr>
        </p:nvSpPr>
        <p:spPr/>
        <p:txBody>
          <a:bodyPr/>
          <a:lstStyle>
            <a:lvl1pPr>
              <a:defRPr smtClean="0"/>
            </a:lvl1pPr>
          </a:lstStyle>
          <a:p>
            <a:pPr>
              <a:defRPr/>
            </a:pPr>
            <a:r>
              <a:rPr lang="en-US"/>
              <a:t>AAHAM ANI 2012</a:t>
            </a:r>
            <a:endParaRPr lang="en-US" dirty="0"/>
          </a:p>
        </p:txBody>
      </p:sp>
      <p:sp>
        <p:nvSpPr>
          <p:cNvPr id="12" name="Slide Number Placeholder 5"/>
          <p:cNvSpPr>
            <a:spLocks noGrp="1"/>
          </p:cNvSpPr>
          <p:nvPr>
            <p:ph type="sldNum" sz="quarter" idx="12"/>
          </p:nvPr>
        </p:nvSpPr>
        <p:spPr/>
        <p:txBody>
          <a:bodyPr/>
          <a:lstStyle>
            <a:lvl1pPr>
              <a:defRPr/>
            </a:lvl1pPr>
          </a:lstStyle>
          <a:p>
            <a:pPr>
              <a:defRPr/>
            </a:pPr>
            <a:fld id="{EC66AC4C-76F3-4D6C-8557-8D4C0D6EA279}" type="slidenum">
              <a:rPr lang="en-US"/>
              <a:pPr>
                <a:defRPr/>
              </a:pPr>
              <a:t>‹#›</a:t>
            </a:fld>
            <a:endParaRPr lang="en-US" dirty="0"/>
          </a:p>
        </p:txBody>
      </p:sp>
    </p:spTree>
    <p:extLst>
      <p:ext uri="{BB962C8B-B14F-4D97-AF65-F5344CB8AC3E}">
        <p14:creationId xmlns:p14="http://schemas.microsoft.com/office/powerpoint/2010/main" val="1300991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5"/>
          </p:nvPr>
        </p:nvSpPr>
        <p:spPr/>
        <p:txBody>
          <a:bodyPr/>
          <a:lstStyle>
            <a:lvl1pPr>
              <a:defRPr/>
            </a:lvl1pPr>
          </a:lstStyle>
          <a:p>
            <a:pPr>
              <a:defRPr/>
            </a:pPr>
            <a:fld id="{16E7DEFF-9DF2-48BD-8190-D3C62F9B41A6}" type="datetime1">
              <a:rPr lang="en-US"/>
              <a:pPr>
                <a:defRPr/>
              </a:pPr>
              <a:t>11/6/2017</a:t>
            </a:fld>
            <a:endParaRPr lang="en-US" dirty="0"/>
          </a:p>
        </p:txBody>
      </p:sp>
      <p:sp>
        <p:nvSpPr>
          <p:cNvPr id="6" name="Footer Placeholder 4"/>
          <p:cNvSpPr>
            <a:spLocks noGrp="1"/>
          </p:cNvSpPr>
          <p:nvPr>
            <p:ph type="ftr" sz="quarter" idx="16"/>
          </p:nvPr>
        </p:nvSpPr>
        <p:spPr/>
        <p:txBody>
          <a:bodyPr/>
          <a:lstStyle>
            <a:lvl1pPr>
              <a:defRPr/>
            </a:lvl1pPr>
          </a:lstStyle>
          <a:p>
            <a:pPr>
              <a:defRPr/>
            </a:pPr>
            <a:r>
              <a:rPr lang="en-US"/>
              <a:t>AAHAM ANI 2012</a:t>
            </a:r>
            <a:endParaRPr lang="en-US" dirty="0"/>
          </a:p>
        </p:txBody>
      </p:sp>
      <p:sp>
        <p:nvSpPr>
          <p:cNvPr id="7" name="Slide Number Placeholder 5"/>
          <p:cNvSpPr>
            <a:spLocks noGrp="1"/>
          </p:cNvSpPr>
          <p:nvPr>
            <p:ph type="sldNum" sz="quarter" idx="17"/>
          </p:nvPr>
        </p:nvSpPr>
        <p:spPr/>
        <p:txBody>
          <a:bodyPr/>
          <a:lstStyle>
            <a:lvl1pPr>
              <a:defRPr/>
            </a:lvl1pPr>
          </a:lstStyle>
          <a:p>
            <a:pPr>
              <a:defRPr/>
            </a:pPr>
            <a:fld id="{282ADC10-550B-49A4-A7A7-D7B53E6C7BD9}" type="slidenum">
              <a:rPr lang="en-US"/>
              <a:pPr>
                <a:defRPr/>
              </a:pPr>
              <a:t>‹#›</a:t>
            </a:fld>
            <a:endParaRPr lang="en-US" dirty="0"/>
          </a:p>
        </p:txBody>
      </p:sp>
    </p:spTree>
    <p:extLst>
      <p:ext uri="{BB962C8B-B14F-4D97-AF65-F5344CB8AC3E}">
        <p14:creationId xmlns:p14="http://schemas.microsoft.com/office/powerpoint/2010/main" val="569621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513A2C1B-63FC-4C99-849D-990584337716}" type="datetime1">
              <a:rPr lang="en-US"/>
              <a:pPr>
                <a:defRPr/>
              </a:pPr>
              <a:t>11/6/2017</a:t>
            </a:fld>
            <a:endParaRPr lang="en-US" dirty="0"/>
          </a:p>
        </p:txBody>
      </p:sp>
      <p:sp>
        <p:nvSpPr>
          <p:cNvPr id="8" name="Footer Placeholder 4"/>
          <p:cNvSpPr>
            <a:spLocks noGrp="1"/>
          </p:cNvSpPr>
          <p:nvPr>
            <p:ph type="ftr" sz="quarter" idx="11"/>
          </p:nvPr>
        </p:nvSpPr>
        <p:spPr/>
        <p:txBody>
          <a:bodyPr/>
          <a:lstStyle>
            <a:lvl1pPr>
              <a:defRPr/>
            </a:lvl1pPr>
          </a:lstStyle>
          <a:p>
            <a:pPr>
              <a:defRPr/>
            </a:pPr>
            <a:r>
              <a:rPr lang="en-US"/>
              <a:t>AAHAM ANI 2012</a:t>
            </a: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6D5CA6D6-4E61-4BDB-8FE4-30EAD77FC9A1}" type="slidenum">
              <a:rPr lang="en-US"/>
              <a:pPr>
                <a:defRPr/>
              </a:pPr>
              <a:t>‹#›</a:t>
            </a:fld>
            <a:endParaRPr lang="en-US" dirty="0"/>
          </a:p>
        </p:txBody>
      </p:sp>
    </p:spTree>
    <p:extLst>
      <p:ext uri="{BB962C8B-B14F-4D97-AF65-F5344CB8AC3E}">
        <p14:creationId xmlns:p14="http://schemas.microsoft.com/office/powerpoint/2010/main" val="1870457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E271BDAD-3841-46B0-8749-9FBE6163BA0A}" type="datetime1">
              <a:rPr lang="en-US"/>
              <a:pPr>
                <a:defRPr/>
              </a:pPr>
              <a:t>11/6/2017</a:t>
            </a:fld>
            <a:endParaRPr lang="en-US" dirty="0"/>
          </a:p>
        </p:txBody>
      </p:sp>
      <p:sp>
        <p:nvSpPr>
          <p:cNvPr id="4" name="Footer Placeholder 4"/>
          <p:cNvSpPr>
            <a:spLocks noGrp="1"/>
          </p:cNvSpPr>
          <p:nvPr>
            <p:ph type="ftr" sz="quarter" idx="11"/>
          </p:nvPr>
        </p:nvSpPr>
        <p:spPr/>
        <p:txBody>
          <a:bodyPr/>
          <a:lstStyle>
            <a:lvl1pPr>
              <a:defRPr/>
            </a:lvl1pPr>
          </a:lstStyle>
          <a:p>
            <a:pPr>
              <a:defRPr/>
            </a:pPr>
            <a:r>
              <a:rPr lang="en-US"/>
              <a:t>AAHAM ANI 2012</a:t>
            </a: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805D8C38-A672-4CA7-AC1B-DE88B8F9B63B}" type="slidenum">
              <a:rPr lang="en-US"/>
              <a:pPr>
                <a:defRPr/>
              </a:pPr>
              <a:t>‹#›</a:t>
            </a:fld>
            <a:endParaRPr lang="en-US" dirty="0"/>
          </a:p>
        </p:txBody>
      </p:sp>
    </p:spTree>
    <p:extLst>
      <p:ext uri="{BB962C8B-B14F-4D97-AF65-F5344CB8AC3E}">
        <p14:creationId xmlns:p14="http://schemas.microsoft.com/office/powerpoint/2010/main" val="3350382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1"/>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 name="Group 15"/>
          <p:cNvGrpSpPr>
            <a:grpSpLocks noChangeAspect="1"/>
          </p:cNvGrpSpPr>
          <p:nvPr/>
        </p:nvGrpSpPr>
        <p:grpSpPr bwMode="auto">
          <a:xfrm>
            <a:off x="211138" y="714375"/>
            <a:ext cx="8723312" cy="1330325"/>
            <a:chOff x="-3905251" y="4294188"/>
            <a:chExt cx="13027839" cy="1892300"/>
          </a:xfrm>
        </p:grpSpPr>
        <p:sp>
          <p:nvSpPr>
            <p:cNvPr id="4" name="Freeform 14"/>
            <p:cNvSpPr>
              <a:spLocks/>
            </p:cNvSpPr>
            <p:nvPr/>
          </p:nvSpPr>
          <p:spPr bwMode="hidden">
            <a:xfrm>
              <a:off x="4810006" y="4499677"/>
              <a:ext cx="4295986" cy="1016152"/>
            </a:xfrm>
            <a:custGeom>
              <a:avLst/>
              <a:gdLst>
                <a:gd name="T0" fmla="*/ 2147483647 w 2706"/>
                <a:gd name="T1" fmla="*/ 0 h 640"/>
                <a:gd name="T2" fmla="*/ 2147483647 w 2706"/>
                <a:gd name="T3" fmla="*/ 0 h 640"/>
                <a:gd name="T4" fmla="*/ 2147483647 w 2706"/>
                <a:gd name="T5" fmla="*/ 2147483647 h 640"/>
                <a:gd name="T6" fmla="*/ 2147483647 w 2706"/>
                <a:gd name="T7" fmla="*/ 2147483647 h 640"/>
                <a:gd name="T8" fmla="*/ 2147483647 w 2706"/>
                <a:gd name="T9" fmla="*/ 2147483647 h 640"/>
                <a:gd name="T10" fmla="*/ 2147483647 w 2706"/>
                <a:gd name="T11" fmla="*/ 2147483647 h 640"/>
                <a:gd name="T12" fmla="*/ 2147483647 w 2706"/>
                <a:gd name="T13" fmla="*/ 2147483647 h 640"/>
                <a:gd name="T14" fmla="*/ 2147483647 w 2706"/>
                <a:gd name="T15" fmla="*/ 2147483647 h 640"/>
                <a:gd name="T16" fmla="*/ 2147483647 w 2706"/>
                <a:gd name="T17" fmla="*/ 2147483647 h 640"/>
                <a:gd name="T18" fmla="*/ 2147483647 w 2706"/>
                <a:gd name="T19" fmla="*/ 2147483647 h 640"/>
                <a:gd name="T20" fmla="*/ 2147483647 w 2706"/>
                <a:gd name="T21" fmla="*/ 2147483647 h 640"/>
                <a:gd name="T22" fmla="*/ 2147483647 w 2706"/>
                <a:gd name="T23" fmla="*/ 2147483647 h 640"/>
                <a:gd name="T24" fmla="*/ 2147483647 w 2706"/>
                <a:gd name="T25" fmla="*/ 2147483647 h 640"/>
                <a:gd name="T26" fmla="*/ 2147483647 w 2706"/>
                <a:gd name="T27" fmla="*/ 2147483647 h 640"/>
                <a:gd name="T28" fmla="*/ 2147483647 w 2706"/>
                <a:gd name="T29" fmla="*/ 2147483647 h 640"/>
                <a:gd name="T30" fmla="*/ 2147483647 w 2706"/>
                <a:gd name="T31" fmla="*/ 2147483647 h 640"/>
                <a:gd name="T32" fmla="*/ 2147483647 w 2706"/>
                <a:gd name="T33" fmla="*/ 2147483647 h 640"/>
                <a:gd name="T34" fmla="*/ 2147483647 w 2706"/>
                <a:gd name="T35" fmla="*/ 2147483647 h 640"/>
                <a:gd name="T36" fmla="*/ 0 w 2706"/>
                <a:gd name="T37" fmla="*/ 2147483647 h 640"/>
                <a:gd name="T38" fmla="*/ 0 w 2706"/>
                <a:gd name="T39" fmla="*/ 2147483647 h 640"/>
                <a:gd name="T40" fmla="*/ 2147483647 w 2706"/>
                <a:gd name="T41" fmla="*/ 2147483647 h 640"/>
                <a:gd name="T42" fmla="*/ 2147483647 w 2706"/>
                <a:gd name="T43" fmla="*/ 2147483647 h 640"/>
                <a:gd name="T44" fmla="*/ 2147483647 w 2706"/>
                <a:gd name="T45" fmla="*/ 2147483647 h 640"/>
                <a:gd name="T46" fmla="*/ 2147483647 w 2706"/>
                <a:gd name="T47" fmla="*/ 2147483647 h 640"/>
                <a:gd name="T48" fmla="*/ 2147483647 w 2706"/>
                <a:gd name="T49" fmla="*/ 2147483647 h 640"/>
                <a:gd name="T50" fmla="*/ 2147483647 w 2706"/>
                <a:gd name="T51" fmla="*/ 2147483647 h 640"/>
                <a:gd name="T52" fmla="*/ 2147483647 w 2706"/>
                <a:gd name="T53" fmla="*/ 2147483647 h 640"/>
                <a:gd name="T54" fmla="*/ 2147483647 w 2706"/>
                <a:gd name="T55" fmla="*/ 2147483647 h 640"/>
                <a:gd name="T56" fmla="*/ 2147483647 w 2706"/>
                <a:gd name="T57" fmla="*/ 2147483647 h 640"/>
                <a:gd name="T58" fmla="*/ 2147483647 w 2706"/>
                <a:gd name="T59" fmla="*/ 2147483647 h 640"/>
                <a:gd name="T60" fmla="*/ 2147483647 w 2706"/>
                <a:gd name="T61" fmla="*/ 2147483647 h 640"/>
                <a:gd name="T62" fmla="*/ 2147483647 w 2706"/>
                <a:gd name="T63" fmla="*/ 2147483647 h 640"/>
                <a:gd name="T64" fmla="*/ 2147483647 w 2706"/>
                <a:gd name="T65" fmla="*/ 2147483647 h 640"/>
                <a:gd name="T66" fmla="*/ 2147483647 w 2706"/>
                <a:gd name="T67" fmla="*/ 2147483647 h 640"/>
                <a:gd name="T68" fmla="*/ 2147483647 w 2706"/>
                <a:gd name="T69" fmla="*/ 2147483647 h 640"/>
                <a:gd name="T70" fmla="*/ 2147483647 w 2706"/>
                <a:gd name="T71" fmla="*/ 2147483647 h 640"/>
                <a:gd name="T72" fmla="*/ 2147483647 w 2706"/>
                <a:gd name="T73" fmla="*/ 2147483647 h 640"/>
                <a:gd name="T74" fmla="*/ 2147483647 w 2706"/>
                <a:gd name="T75" fmla="*/ 2147483647 h 640"/>
                <a:gd name="T76" fmla="*/ 2147483647 w 2706"/>
                <a:gd name="T77" fmla="*/ 2147483647 h 640"/>
                <a:gd name="T78" fmla="*/ 2147483647 w 2706"/>
                <a:gd name="T79" fmla="*/ 2147483647 h 640"/>
                <a:gd name="T80" fmla="*/ 2147483647 w 2706"/>
                <a:gd name="T81" fmla="*/ 2147483647 h 640"/>
                <a:gd name="T82" fmla="*/ 2147483647 w 2706"/>
                <a:gd name="T83" fmla="*/ 2147483647 h 640"/>
                <a:gd name="T84" fmla="*/ 2147483647 w 2706"/>
                <a:gd name="T85" fmla="*/ 2147483647 h 640"/>
                <a:gd name="T86" fmla="*/ 2147483647 w 2706"/>
                <a:gd name="T87" fmla="*/ 2147483647 h 640"/>
                <a:gd name="T88" fmla="*/ 2147483647 w 2706"/>
                <a:gd name="T89" fmla="*/ 2147483647 h 640"/>
                <a:gd name="T90" fmla="*/ 2147483647 w 2706"/>
                <a:gd name="T91" fmla="*/ 2147483647 h 640"/>
                <a:gd name="T92" fmla="*/ 2147483647 w 2706"/>
                <a:gd name="T93" fmla="*/ 2147483647 h 640"/>
                <a:gd name="T94" fmla="*/ 2147483647 w 2706"/>
                <a:gd name="T95" fmla="*/ 2147483647 h 640"/>
                <a:gd name="T96" fmla="*/ 2147483647 w 2706"/>
                <a:gd name="T97" fmla="*/ 2147483647 h 640"/>
                <a:gd name="T98" fmla="*/ 2147483647 w 2706"/>
                <a:gd name="T99" fmla="*/ 2147483647 h 640"/>
                <a:gd name="T100" fmla="*/ 2147483647 w 2706"/>
                <a:gd name="T101" fmla="*/ 2147483647 h 640"/>
                <a:gd name="T102" fmla="*/ 2147483647 w 2706"/>
                <a:gd name="T103" fmla="*/ 2147483647 h 640"/>
                <a:gd name="T104" fmla="*/ 2147483647 w 2706"/>
                <a:gd name="T105" fmla="*/ 2147483647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pPr>
                <a:defRPr/>
              </a:pPr>
              <a:endParaRPr lang="en-US" dirty="0"/>
            </a:p>
          </p:txBody>
        </p:sp>
        <p:sp>
          <p:nvSpPr>
            <p:cNvPr id="5" name="Freeform 18"/>
            <p:cNvSpPr>
              <a:spLocks/>
            </p:cNvSpPr>
            <p:nvPr/>
          </p:nvSpPr>
          <p:spPr bwMode="hidden">
            <a:xfrm>
              <a:off x="-308667" y="4319028"/>
              <a:ext cx="8279020" cy="1208091"/>
            </a:xfrm>
            <a:custGeom>
              <a:avLst/>
              <a:gdLst>
                <a:gd name="T0" fmla="*/ 2147483647 w 5216"/>
                <a:gd name="T1" fmla="*/ 2147483647 h 762"/>
                <a:gd name="T2" fmla="*/ 2147483647 w 5216"/>
                <a:gd name="T3" fmla="*/ 2147483647 h 762"/>
                <a:gd name="T4" fmla="*/ 2147483647 w 5216"/>
                <a:gd name="T5" fmla="*/ 2147483647 h 762"/>
                <a:gd name="T6" fmla="*/ 2147483647 w 5216"/>
                <a:gd name="T7" fmla="*/ 2147483647 h 762"/>
                <a:gd name="T8" fmla="*/ 2147483647 w 5216"/>
                <a:gd name="T9" fmla="*/ 2147483647 h 762"/>
                <a:gd name="T10" fmla="*/ 2147483647 w 5216"/>
                <a:gd name="T11" fmla="*/ 2147483647 h 762"/>
                <a:gd name="T12" fmla="*/ 2147483647 w 5216"/>
                <a:gd name="T13" fmla="*/ 2147483647 h 762"/>
                <a:gd name="T14" fmla="*/ 2147483647 w 5216"/>
                <a:gd name="T15" fmla="*/ 2147483647 h 762"/>
                <a:gd name="T16" fmla="*/ 2147483647 w 5216"/>
                <a:gd name="T17" fmla="*/ 2147483647 h 762"/>
                <a:gd name="T18" fmla="*/ 2147483647 w 5216"/>
                <a:gd name="T19" fmla="*/ 2147483647 h 762"/>
                <a:gd name="T20" fmla="*/ 2147483647 w 5216"/>
                <a:gd name="T21" fmla="*/ 2147483647 h 762"/>
                <a:gd name="T22" fmla="*/ 2147483647 w 5216"/>
                <a:gd name="T23" fmla="*/ 2147483647 h 762"/>
                <a:gd name="T24" fmla="*/ 2147483647 w 5216"/>
                <a:gd name="T25" fmla="*/ 2147483647 h 762"/>
                <a:gd name="T26" fmla="*/ 2147483647 w 5216"/>
                <a:gd name="T27" fmla="*/ 0 h 762"/>
                <a:gd name="T28" fmla="*/ 2147483647 w 5216"/>
                <a:gd name="T29" fmla="*/ 2147483647 h 762"/>
                <a:gd name="T30" fmla="*/ 2147483647 w 5216"/>
                <a:gd name="T31" fmla="*/ 2147483647 h 762"/>
                <a:gd name="T32" fmla="*/ 0 w 5216"/>
                <a:gd name="T33" fmla="*/ 2147483647 h 762"/>
                <a:gd name="T34" fmla="*/ 2147483647 w 5216"/>
                <a:gd name="T35" fmla="*/ 2147483647 h 762"/>
                <a:gd name="T36" fmla="*/ 2147483647 w 5216"/>
                <a:gd name="T37" fmla="*/ 2147483647 h 762"/>
                <a:gd name="T38" fmla="*/ 2147483647 w 5216"/>
                <a:gd name="T39" fmla="*/ 2147483647 h 762"/>
                <a:gd name="T40" fmla="*/ 2147483647 w 5216"/>
                <a:gd name="T41" fmla="*/ 2147483647 h 762"/>
                <a:gd name="T42" fmla="*/ 2147483647 w 5216"/>
                <a:gd name="T43" fmla="*/ 2147483647 h 762"/>
                <a:gd name="T44" fmla="*/ 2147483647 w 5216"/>
                <a:gd name="T45" fmla="*/ 2147483647 h 762"/>
                <a:gd name="T46" fmla="*/ 2147483647 w 5216"/>
                <a:gd name="T47" fmla="*/ 2147483647 h 762"/>
                <a:gd name="T48" fmla="*/ 2147483647 w 5216"/>
                <a:gd name="T49" fmla="*/ 2147483647 h 762"/>
                <a:gd name="T50" fmla="*/ 2147483647 w 5216"/>
                <a:gd name="T51" fmla="*/ 2147483647 h 762"/>
                <a:gd name="T52" fmla="*/ 2147483647 w 5216"/>
                <a:gd name="T53" fmla="*/ 2147483647 h 762"/>
                <a:gd name="T54" fmla="*/ 2147483647 w 5216"/>
                <a:gd name="T55" fmla="*/ 2147483647 h 762"/>
                <a:gd name="T56" fmla="*/ 2147483647 w 5216"/>
                <a:gd name="T57" fmla="*/ 2147483647 h 762"/>
                <a:gd name="T58" fmla="*/ 2147483647 w 5216"/>
                <a:gd name="T59" fmla="*/ 2147483647 h 762"/>
                <a:gd name="T60" fmla="*/ 2147483647 w 5216"/>
                <a:gd name="T61" fmla="*/ 2147483647 h 762"/>
                <a:gd name="T62" fmla="*/ 2147483647 w 5216"/>
                <a:gd name="T63" fmla="*/ 2147483647 h 762"/>
                <a:gd name="T64" fmla="*/ 2147483647 w 5216"/>
                <a:gd name="T65" fmla="*/ 2147483647 h 762"/>
                <a:gd name="T66" fmla="*/ 2147483647 w 5216"/>
                <a:gd name="T67" fmla="*/ 2147483647 h 762"/>
                <a:gd name="T68" fmla="*/ 2147483647 w 5216"/>
                <a:gd name="T69" fmla="*/ 2147483647 h 762"/>
                <a:gd name="T70" fmla="*/ 2147483647 w 5216"/>
                <a:gd name="T71" fmla="*/ 214748364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pPr>
                <a:defRPr/>
              </a:pPr>
              <a:endParaRPr lang="en-US" dirty="0"/>
            </a:p>
          </p:txBody>
        </p:sp>
        <p:sp>
          <p:nvSpPr>
            <p:cNvPr id="6" name="Freeform 22"/>
            <p:cNvSpPr>
              <a:spLocks/>
            </p:cNvSpPr>
            <p:nvPr/>
          </p:nvSpPr>
          <p:spPr bwMode="hidden">
            <a:xfrm>
              <a:off x="4286" y="4334834"/>
              <a:ext cx="8165219" cy="1101960"/>
            </a:xfrm>
            <a:custGeom>
              <a:avLst/>
              <a:gdLst>
                <a:gd name="T0" fmla="*/ 0 w 5144"/>
                <a:gd name="T1" fmla="*/ 2147483647 h 694"/>
                <a:gd name="T2" fmla="*/ 0 w 5144"/>
                <a:gd name="T3" fmla="*/ 2147483647 h 694"/>
                <a:gd name="T4" fmla="*/ 2147483647 w 5144"/>
                <a:gd name="T5" fmla="*/ 2147483647 h 694"/>
                <a:gd name="T6" fmla="*/ 2147483647 w 5144"/>
                <a:gd name="T7" fmla="*/ 2147483647 h 694"/>
                <a:gd name="T8" fmla="*/ 2147483647 w 5144"/>
                <a:gd name="T9" fmla="*/ 2147483647 h 694"/>
                <a:gd name="T10" fmla="*/ 2147483647 w 5144"/>
                <a:gd name="T11" fmla="*/ 2147483647 h 694"/>
                <a:gd name="T12" fmla="*/ 2147483647 w 5144"/>
                <a:gd name="T13" fmla="*/ 2147483647 h 694"/>
                <a:gd name="T14" fmla="*/ 2147483647 w 5144"/>
                <a:gd name="T15" fmla="*/ 2147483647 h 694"/>
                <a:gd name="T16" fmla="*/ 2147483647 w 5144"/>
                <a:gd name="T17" fmla="*/ 2147483647 h 694"/>
                <a:gd name="T18" fmla="*/ 2147483647 w 5144"/>
                <a:gd name="T19" fmla="*/ 2147483647 h 694"/>
                <a:gd name="T20" fmla="*/ 2147483647 w 5144"/>
                <a:gd name="T21" fmla="*/ 2147483647 h 694"/>
                <a:gd name="T22" fmla="*/ 2147483647 w 5144"/>
                <a:gd name="T23" fmla="*/ 2147483647 h 694"/>
                <a:gd name="T24" fmla="*/ 2147483647 w 5144"/>
                <a:gd name="T25" fmla="*/ 0 h 694"/>
                <a:gd name="T26" fmla="*/ 2147483647 w 5144"/>
                <a:gd name="T27" fmla="*/ 2147483647 h 694"/>
                <a:gd name="T28" fmla="*/ 2147483647 w 5144"/>
                <a:gd name="T29" fmla="*/ 2147483647 h 694"/>
                <a:gd name="T30" fmla="*/ 2147483647 w 5144"/>
                <a:gd name="T31" fmla="*/ 2147483647 h 694"/>
                <a:gd name="T32" fmla="*/ 2147483647 w 5144"/>
                <a:gd name="T33" fmla="*/ 2147483647 h 694"/>
                <a:gd name="T34" fmla="*/ 2147483647 w 5144"/>
                <a:gd name="T35" fmla="*/ 2147483647 h 694"/>
                <a:gd name="T36" fmla="*/ 2147483647 w 5144"/>
                <a:gd name="T37" fmla="*/ 2147483647 h 694"/>
                <a:gd name="T38" fmla="*/ 2147483647 w 5144"/>
                <a:gd name="T39" fmla="*/ 2147483647 h 694"/>
                <a:gd name="T40" fmla="*/ 2147483647 w 5144"/>
                <a:gd name="T41" fmla="*/ 2147483647 h 694"/>
                <a:gd name="T42" fmla="*/ 2147483647 w 5144"/>
                <a:gd name="T43" fmla="*/ 2147483647 h 694"/>
                <a:gd name="T44" fmla="*/ 2147483647 w 5144"/>
                <a:gd name="T45" fmla="*/ 2147483647 h 694"/>
                <a:gd name="T46" fmla="*/ 2147483647 w 5144"/>
                <a:gd name="T47" fmla="*/ 2147483647 h 694"/>
                <a:gd name="T48" fmla="*/ 2147483647 w 5144"/>
                <a:gd name="T49" fmla="*/ 2147483647 h 694"/>
                <a:gd name="T50" fmla="*/ 2147483647 w 5144"/>
                <a:gd name="T51" fmla="*/ 2147483647 h 694"/>
                <a:gd name="T52" fmla="*/ 2147483647 w 5144"/>
                <a:gd name="T53" fmla="*/ 2147483647 h 694"/>
                <a:gd name="T54" fmla="*/ 2147483647 w 5144"/>
                <a:gd name="T55" fmla="*/ 2147483647 h 694"/>
                <a:gd name="T56" fmla="*/ 2147483647 w 5144"/>
                <a:gd name="T57" fmla="*/ 2147483647 h 694"/>
                <a:gd name="T58" fmla="*/ 2147483647 w 5144"/>
                <a:gd name="T59" fmla="*/ 2147483647 h 694"/>
                <a:gd name="T60" fmla="*/ 2147483647 w 5144"/>
                <a:gd name="T61" fmla="*/ 2147483647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a:defRPr/>
              </a:pPr>
              <a:endParaRPr lang="en-US" dirty="0"/>
            </a:p>
          </p:txBody>
        </p:sp>
        <p:sp>
          <p:nvSpPr>
            <p:cNvPr id="7" name="Freeform 26"/>
            <p:cNvSpPr>
              <a:spLocks/>
            </p:cNvSpPr>
            <p:nvPr/>
          </p:nvSpPr>
          <p:spPr bwMode="hidden">
            <a:xfrm>
              <a:off x="4155651" y="4316769"/>
              <a:ext cx="4940859" cy="925827"/>
            </a:xfrm>
            <a:custGeom>
              <a:avLst/>
              <a:gdLst>
                <a:gd name="T0" fmla="*/ 0 w 3112"/>
                <a:gd name="T1" fmla="*/ 2147483647 h 584"/>
                <a:gd name="T2" fmla="*/ 0 w 3112"/>
                <a:gd name="T3" fmla="*/ 2147483647 h 584"/>
                <a:gd name="T4" fmla="*/ 2147483647 w 3112"/>
                <a:gd name="T5" fmla="*/ 2147483647 h 584"/>
                <a:gd name="T6" fmla="*/ 2147483647 w 3112"/>
                <a:gd name="T7" fmla="*/ 2147483647 h 584"/>
                <a:gd name="T8" fmla="*/ 2147483647 w 3112"/>
                <a:gd name="T9" fmla="*/ 2147483647 h 584"/>
                <a:gd name="T10" fmla="*/ 2147483647 w 3112"/>
                <a:gd name="T11" fmla="*/ 2147483647 h 584"/>
                <a:gd name="T12" fmla="*/ 2147483647 w 3112"/>
                <a:gd name="T13" fmla="*/ 2147483647 h 584"/>
                <a:gd name="T14" fmla="*/ 2147483647 w 3112"/>
                <a:gd name="T15" fmla="*/ 2147483647 h 584"/>
                <a:gd name="T16" fmla="*/ 2147483647 w 3112"/>
                <a:gd name="T17" fmla="*/ 2147483647 h 584"/>
                <a:gd name="T18" fmla="*/ 2147483647 w 3112"/>
                <a:gd name="T19" fmla="*/ 2147483647 h 584"/>
                <a:gd name="T20" fmla="*/ 2147483647 w 3112"/>
                <a:gd name="T21" fmla="*/ 2147483647 h 584"/>
                <a:gd name="T22" fmla="*/ 2147483647 w 3112"/>
                <a:gd name="T23" fmla="*/ 2147483647 h 584"/>
                <a:gd name="T24" fmla="*/ 2147483647 w 3112"/>
                <a:gd name="T25" fmla="*/ 2147483647 h 584"/>
                <a:gd name="T26" fmla="*/ 2147483647 w 3112"/>
                <a:gd name="T27" fmla="*/ 2147483647 h 584"/>
                <a:gd name="T28" fmla="*/ 2147483647 w 3112"/>
                <a:gd name="T29" fmla="*/ 2147483647 h 584"/>
                <a:gd name="T30" fmla="*/ 2147483647 w 3112"/>
                <a:gd name="T31" fmla="*/ 2147483647 h 584"/>
                <a:gd name="T32" fmla="*/ 2147483647 w 3112"/>
                <a:gd name="T33" fmla="*/ 2147483647 h 584"/>
                <a:gd name="T34" fmla="*/ 2147483647 w 3112"/>
                <a:gd name="T35" fmla="*/ 2147483647 h 584"/>
                <a:gd name="T36" fmla="*/ 2147483647 w 3112"/>
                <a:gd name="T37" fmla="*/ 214748364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a:defRPr/>
              </a:pPr>
              <a:endParaRPr lang="en-US" dirty="0"/>
            </a:p>
          </p:txBody>
        </p:sp>
        <p:sp useBgFill="1">
          <p:nvSpPr>
            <p:cNvPr id="8" name="Freeform 25"/>
            <p:cNvSpPr>
              <a:spLocks/>
            </p:cNvSpPr>
            <p:nvPr/>
          </p:nvSpPr>
          <p:spPr bwMode="hidden">
            <a:xfrm>
              <a:off x="-3905251" y="4294188"/>
              <a:ext cx="13027839" cy="1892300"/>
            </a:xfrm>
            <a:custGeom>
              <a:avLst/>
              <a:gdLst>
                <a:gd name="T0" fmla="*/ 2147483647 w 8196"/>
                <a:gd name="T1" fmla="*/ 2147483647 h 1192"/>
                <a:gd name="T2" fmla="*/ 2147483647 w 8196"/>
                <a:gd name="T3" fmla="*/ 2147483647 h 1192"/>
                <a:gd name="T4" fmla="*/ 2147483647 w 8196"/>
                <a:gd name="T5" fmla="*/ 2147483647 h 1192"/>
                <a:gd name="T6" fmla="*/ 2147483647 w 8196"/>
                <a:gd name="T7" fmla="*/ 2147483647 h 1192"/>
                <a:gd name="T8" fmla="*/ 2147483647 w 8196"/>
                <a:gd name="T9" fmla="*/ 2147483647 h 1192"/>
                <a:gd name="T10" fmla="*/ 2147483647 w 8196"/>
                <a:gd name="T11" fmla="*/ 2147483647 h 1192"/>
                <a:gd name="T12" fmla="*/ 2147483647 w 8196"/>
                <a:gd name="T13" fmla="*/ 2147483647 h 1192"/>
                <a:gd name="T14" fmla="*/ 2147483647 w 8196"/>
                <a:gd name="T15" fmla="*/ 2147483647 h 1192"/>
                <a:gd name="T16" fmla="*/ 2147483647 w 8196"/>
                <a:gd name="T17" fmla="*/ 2147483647 h 1192"/>
                <a:gd name="T18" fmla="*/ 2147483647 w 8196"/>
                <a:gd name="T19" fmla="*/ 2147483647 h 1192"/>
                <a:gd name="T20" fmla="*/ 2147483647 w 8196"/>
                <a:gd name="T21" fmla="*/ 2147483647 h 1192"/>
                <a:gd name="T22" fmla="*/ 2147483647 w 8196"/>
                <a:gd name="T23" fmla="*/ 2147483647 h 1192"/>
                <a:gd name="T24" fmla="*/ 2147483647 w 8196"/>
                <a:gd name="T25" fmla="*/ 2147483647 h 1192"/>
                <a:gd name="T26" fmla="*/ 2147483647 w 8196"/>
                <a:gd name="T27" fmla="*/ 2147483647 h 1192"/>
                <a:gd name="T28" fmla="*/ 2147483647 w 8196"/>
                <a:gd name="T29" fmla="*/ 2147483647 h 1192"/>
                <a:gd name="T30" fmla="*/ 2147483647 w 8196"/>
                <a:gd name="T31" fmla="*/ 2147483647 h 1192"/>
                <a:gd name="T32" fmla="*/ 2147483647 w 8196"/>
                <a:gd name="T33" fmla="*/ 2147483647 h 1192"/>
                <a:gd name="T34" fmla="*/ 2147483647 w 8196"/>
                <a:gd name="T35" fmla="*/ 2147483647 h 1192"/>
                <a:gd name="T36" fmla="*/ 2147483647 w 8196"/>
                <a:gd name="T37" fmla="*/ 2147483647 h 1192"/>
                <a:gd name="T38" fmla="*/ 2147483647 w 8196"/>
                <a:gd name="T39" fmla="*/ 2147483647 h 1192"/>
                <a:gd name="T40" fmla="*/ 2147483647 w 8196"/>
                <a:gd name="T41" fmla="*/ 2147483647 h 1192"/>
                <a:gd name="T42" fmla="*/ 2147483647 w 8196"/>
                <a:gd name="T43" fmla="*/ 2147483647 h 1192"/>
                <a:gd name="T44" fmla="*/ 2147483647 w 8196"/>
                <a:gd name="T45" fmla="*/ 0 h 1192"/>
                <a:gd name="T46" fmla="*/ 2147483647 w 8196"/>
                <a:gd name="T47" fmla="*/ 2147483647 h 1192"/>
                <a:gd name="T48" fmla="*/ 2147483647 w 8196"/>
                <a:gd name="T49" fmla="*/ 2147483647 h 1192"/>
                <a:gd name="T50" fmla="*/ 2147483647 w 8196"/>
                <a:gd name="T51" fmla="*/ 2147483647 h 1192"/>
                <a:gd name="T52" fmla="*/ 2147483647 w 8196"/>
                <a:gd name="T53" fmla="*/ 2147483647 h 1192"/>
                <a:gd name="T54" fmla="*/ 2147483647 w 8196"/>
                <a:gd name="T55" fmla="*/ 2147483647 h 1192"/>
                <a:gd name="T56" fmla="*/ 2147483647 w 8196"/>
                <a:gd name="T57" fmla="*/ 2147483647 h 1192"/>
                <a:gd name="T58" fmla="*/ 2147483647 w 8196"/>
                <a:gd name="T59" fmla="*/ 2147483647 h 1192"/>
                <a:gd name="T60" fmla="*/ 2147483647 w 8196"/>
                <a:gd name="T61" fmla="*/ 2147483647 h 1192"/>
                <a:gd name="T62" fmla="*/ 0 w 8196"/>
                <a:gd name="T63" fmla="*/ 2147483647 h 1192"/>
                <a:gd name="T64" fmla="*/ 2147483647 w 8196"/>
                <a:gd name="T65" fmla="*/ 2147483647 h 1192"/>
                <a:gd name="T66" fmla="*/ 2147483647 w 8196"/>
                <a:gd name="T67" fmla="*/ 2147483647 h 1192"/>
                <a:gd name="T68" fmla="*/ 2147483647 w 8196"/>
                <a:gd name="T69" fmla="*/ 2147483647 h 1192"/>
                <a:gd name="T70" fmla="*/ 2147483647 w 8196"/>
                <a:gd name="T71" fmla="*/ 2147483647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pPr>
                <a:defRPr/>
              </a:pPr>
              <a:endParaRPr lang="en-US" dirty="0"/>
            </a:p>
          </p:txBody>
        </p:sp>
      </p:grpSp>
      <p:sp>
        <p:nvSpPr>
          <p:cNvPr id="9" name="Date Placeholder 1"/>
          <p:cNvSpPr>
            <a:spLocks noGrp="1"/>
          </p:cNvSpPr>
          <p:nvPr>
            <p:ph type="dt" sz="half" idx="10"/>
          </p:nvPr>
        </p:nvSpPr>
        <p:spPr/>
        <p:txBody>
          <a:bodyPr/>
          <a:lstStyle>
            <a:lvl1pPr>
              <a:defRPr smtClean="0"/>
            </a:lvl1pPr>
          </a:lstStyle>
          <a:p>
            <a:pPr>
              <a:defRPr/>
            </a:pPr>
            <a:fld id="{757BEBDF-6C22-4D1A-9241-ADF60B03D644}" type="datetime1">
              <a:rPr lang="en-US"/>
              <a:pPr>
                <a:defRPr/>
              </a:pPr>
              <a:t>11/6/2017</a:t>
            </a:fld>
            <a:endParaRPr lang="en-US" dirty="0"/>
          </a:p>
        </p:txBody>
      </p:sp>
      <p:sp>
        <p:nvSpPr>
          <p:cNvPr id="10" name="Footer Placeholder 2"/>
          <p:cNvSpPr>
            <a:spLocks noGrp="1"/>
          </p:cNvSpPr>
          <p:nvPr>
            <p:ph type="ftr" sz="quarter" idx="11"/>
          </p:nvPr>
        </p:nvSpPr>
        <p:spPr/>
        <p:txBody>
          <a:bodyPr/>
          <a:lstStyle>
            <a:lvl1pPr>
              <a:defRPr smtClean="0"/>
            </a:lvl1pPr>
          </a:lstStyle>
          <a:p>
            <a:pPr>
              <a:defRPr/>
            </a:pPr>
            <a:r>
              <a:rPr lang="en-US"/>
              <a:t>AAHAM ANI 2012</a:t>
            </a:r>
            <a:endParaRPr lang="en-US" dirty="0"/>
          </a:p>
        </p:txBody>
      </p:sp>
      <p:sp>
        <p:nvSpPr>
          <p:cNvPr id="11" name="Slide Number Placeholder 3"/>
          <p:cNvSpPr>
            <a:spLocks noGrp="1"/>
          </p:cNvSpPr>
          <p:nvPr>
            <p:ph type="sldNum" sz="quarter" idx="12"/>
          </p:nvPr>
        </p:nvSpPr>
        <p:spPr/>
        <p:txBody>
          <a:bodyPr/>
          <a:lstStyle>
            <a:lvl1pPr>
              <a:defRPr/>
            </a:lvl1pPr>
          </a:lstStyle>
          <a:p>
            <a:pPr>
              <a:defRPr/>
            </a:pPr>
            <a:fld id="{CB59817E-6589-4B36-85EC-CC83DBC5F4AA}" type="slidenum">
              <a:rPr lang="en-US"/>
              <a:pPr>
                <a:defRPr/>
              </a:pPr>
              <a:t>‹#›</a:t>
            </a:fld>
            <a:endParaRPr lang="en-US" dirty="0"/>
          </a:p>
        </p:txBody>
      </p:sp>
    </p:spTree>
    <p:extLst>
      <p:ext uri="{BB962C8B-B14F-4D97-AF65-F5344CB8AC3E}">
        <p14:creationId xmlns:p14="http://schemas.microsoft.com/office/powerpoint/2010/main" val="3424474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ounded Rectangle 4"/>
          <p:cNvSpPr/>
          <p:nvPr/>
        </p:nvSpPr>
        <p:spPr>
          <a:xfrm>
            <a:off x="228600" y="228600"/>
            <a:ext cx="8696325" cy="1427163"/>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 name="Group 23"/>
          <p:cNvGrpSpPr>
            <a:grpSpLocks noChangeAspect="1"/>
          </p:cNvGrpSpPr>
          <p:nvPr/>
        </p:nvGrpSpPr>
        <p:grpSpPr bwMode="auto">
          <a:xfrm>
            <a:off x="211138" y="714375"/>
            <a:ext cx="8723312" cy="1331913"/>
            <a:chOff x="-3905250" y="4294188"/>
            <a:chExt cx="13011150" cy="1892300"/>
          </a:xfrm>
        </p:grpSpPr>
        <p:sp>
          <p:nvSpPr>
            <p:cNvPr id="7" name="Freeform 14"/>
            <p:cNvSpPr>
              <a:spLocks/>
            </p:cNvSpPr>
            <p:nvPr/>
          </p:nvSpPr>
          <p:spPr bwMode="hidden">
            <a:xfrm>
              <a:off x="4810681" y="4501687"/>
              <a:ext cx="4295219" cy="1014940"/>
            </a:xfrm>
            <a:custGeom>
              <a:avLst/>
              <a:gdLst>
                <a:gd name="T0" fmla="*/ 2147483647 w 2706"/>
                <a:gd name="T1" fmla="*/ 0 h 640"/>
                <a:gd name="T2" fmla="*/ 2147483647 w 2706"/>
                <a:gd name="T3" fmla="*/ 0 h 640"/>
                <a:gd name="T4" fmla="*/ 2147483647 w 2706"/>
                <a:gd name="T5" fmla="*/ 2147483647 h 640"/>
                <a:gd name="T6" fmla="*/ 2147483647 w 2706"/>
                <a:gd name="T7" fmla="*/ 2147483647 h 640"/>
                <a:gd name="T8" fmla="*/ 2147483647 w 2706"/>
                <a:gd name="T9" fmla="*/ 2147483647 h 640"/>
                <a:gd name="T10" fmla="*/ 2147483647 w 2706"/>
                <a:gd name="T11" fmla="*/ 2147483647 h 640"/>
                <a:gd name="T12" fmla="*/ 2147483647 w 2706"/>
                <a:gd name="T13" fmla="*/ 2147483647 h 640"/>
                <a:gd name="T14" fmla="*/ 2147483647 w 2706"/>
                <a:gd name="T15" fmla="*/ 2147483647 h 640"/>
                <a:gd name="T16" fmla="*/ 2147483647 w 2706"/>
                <a:gd name="T17" fmla="*/ 2147483647 h 640"/>
                <a:gd name="T18" fmla="*/ 2147483647 w 2706"/>
                <a:gd name="T19" fmla="*/ 2147483647 h 640"/>
                <a:gd name="T20" fmla="*/ 2147483647 w 2706"/>
                <a:gd name="T21" fmla="*/ 2147483647 h 640"/>
                <a:gd name="T22" fmla="*/ 2147483647 w 2706"/>
                <a:gd name="T23" fmla="*/ 2147483647 h 640"/>
                <a:gd name="T24" fmla="*/ 2147483647 w 2706"/>
                <a:gd name="T25" fmla="*/ 2147483647 h 640"/>
                <a:gd name="T26" fmla="*/ 2147483647 w 2706"/>
                <a:gd name="T27" fmla="*/ 2147483647 h 640"/>
                <a:gd name="T28" fmla="*/ 2147483647 w 2706"/>
                <a:gd name="T29" fmla="*/ 2147483647 h 640"/>
                <a:gd name="T30" fmla="*/ 2147483647 w 2706"/>
                <a:gd name="T31" fmla="*/ 2147483647 h 640"/>
                <a:gd name="T32" fmla="*/ 2147483647 w 2706"/>
                <a:gd name="T33" fmla="*/ 2147483647 h 640"/>
                <a:gd name="T34" fmla="*/ 2147483647 w 2706"/>
                <a:gd name="T35" fmla="*/ 2147483647 h 640"/>
                <a:gd name="T36" fmla="*/ 0 w 2706"/>
                <a:gd name="T37" fmla="*/ 2147483647 h 640"/>
                <a:gd name="T38" fmla="*/ 0 w 2706"/>
                <a:gd name="T39" fmla="*/ 2147483647 h 640"/>
                <a:gd name="T40" fmla="*/ 2147483647 w 2706"/>
                <a:gd name="T41" fmla="*/ 2147483647 h 640"/>
                <a:gd name="T42" fmla="*/ 2147483647 w 2706"/>
                <a:gd name="T43" fmla="*/ 2147483647 h 640"/>
                <a:gd name="T44" fmla="*/ 2147483647 w 2706"/>
                <a:gd name="T45" fmla="*/ 2147483647 h 640"/>
                <a:gd name="T46" fmla="*/ 2147483647 w 2706"/>
                <a:gd name="T47" fmla="*/ 2147483647 h 640"/>
                <a:gd name="T48" fmla="*/ 2147483647 w 2706"/>
                <a:gd name="T49" fmla="*/ 2147483647 h 640"/>
                <a:gd name="T50" fmla="*/ 2147483647 w 2706"/>
                <a:gd name="T51" fmla="*/ 2147483647 h 640"/>
                <a:gd name="T52" fmla="*/ 2147483647 w 2706"/>
                <a:gd name="T53" fmla="*/ 2147483647 h 640"/>
                <a:gd name="T54" fmla="*/ 2147483647 w 2706"/>
                <a:gd name="T55" fmla="*/ 2147483647 h 640"/>
                <a:gd name="T56" fmla="*/ 2147483647 w 2706"/>
                <a:gd name="T57" fmla="*/ 2147483647 h 640"/>
                <a:gd name="T58" fmla="*/ 2147483647 w 2706"/>
                <a:gd name="T59" fmla="*/ 2147483647 h 640"/>
                <a:gd name="T60" fmla="*/ 2147483647 w 2706"/>
                <a:gd name="T61" fmla="*/ 2147483647 h 640"/>
                <a:gd name="T62" fmla="*/ 2147483647 w 2706"/>
                <a:gd name="T63" fmla="*/ 2147483647 h 640"/>
                <a:gd name="T64" fmla="*/ 2147483647 w 2706"/>
                <a:gd name="T65" fmla="*/ 2147483647 h 640"/>
                <a:gd name="T66" fmla="*/ 2147483647 w 2706"/>
                <a:gd name="T67" fmla="*/ 2147483647 h 640"/>
                <a:gd name="T68" fmla="*/ 2147483647 w 2706"/>
                <a:gd name="T69" fmla="*/ 2147483647 h 640"/>
                <a:gd name="T70" fmla="*/ 2147483647 w 2706"/>
                <a:gd name="T71" fmla="*/ 2147483647 h 640"/>
                <a:gd name="T72" fmla="*/ 2147483647 w 2706"/>
                <a:gd name="T73" fmla="*/ 2147483647 h 640"/>
                <a:gd name="T74" fmla="*/ 2147483647 w 2706"/>
                <a:gd name="T75" fmla="*/ 2147483647 h 640"/>
                <a:gd name="T76" fmla="*/ 2147483647 w 2706"/>
                <a:gd name="T77" fmla="*/ 2147483647 h 640"/>
                <a:gd name="T78" fmla="*/ 2147483647 w 2706"/>
                <a:gd name="T79" fmla="*/ 2147483647 h 640"/>
                <a:gd name="T80" fmla="*/ 2147483647 w 2706"/>
                <a:gd name="T81" fmla="*/ 2147483647 h 640"/>
                <a:gd name="T82" fmla="*/ 2147483647 w 2706"/>
                <a:gd name="T83" fmla="*/ 2147483647 h 640"/>
                <a:gd name="T84" fmla="*/ 2147483647 w 2706"/>
                <a:gd name="T85" fmla="*/ 2147483647 h 640"/>
                <a:gd name="T86" fmla="*/ 2147483647 w 2706"/>
                <a:gd name="T87" fmla="*/ 2147483647 h 640"/>
                <a:gd name="T88" fmla="*/ 2147483647 w 2706"/>
                <a:gd name="T89" fmla="*/ 2147483647 h 640"/>
                <a:gd name="T90" fmla="*/ 2147483647 w 2706"/>
                <a:gd name="T91" fmla="*/ 2147483647 h 640"/>
                <a:gd name="T92" fmla="*/ 2147483647 w 2706"/>
                <a:gd name="T93" fmla="*/ 2147483647 h 640"/>
                <a:gd name="T94" fmla="*/ 2147483647 w 2706"/>
                <a:gd name="T95" fmla="*/ 2147483647 h 640"/>
                <a:gd name="T96" fmla="*/ 2147483647 w 2706"/>
                <a:gd name="T97" fmla="*/ 2147483647 h 640"/>
                <a:gd name="T98" fmla="*/ 2147483647 w 2706"/>
                <a:gd name="T99" fmla="*/ 2147483647 h 640"/>
                <a:gd name="T100" fmla="*/ 2147483647 w 2706"/>
                <a:gd name="T101" fmla="*/ 2147483647 h 640"/>
                <a:gd name="T102" fmla="*/ 2147483647 w 2706"/>
                <a:gd name="T103" fmla="*/ 2147483647 h 640"/>
                <a:gd name="T104" fmla="*/ 2147483647 w 2706"/>
                <a:gd name="T105" fmla="*/ 2147483647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pPr>
                <a:defRPr/>
              </a:pPr>
              <a:endParaRPr lang="en-US" dirty="0"/>
            </a:p>
          </p:txBody>
        </p:sp>
        <p:sp>
          <p:nvSpPr>
            <p:cNvPr id="8" name="Freeform 18"/>
            <p:cNvSpPr>
              <a:spLocks/>
            </p:cNvSpPr>
            <p:nvPr/>
          </p:nvSpPr>
          <p:spPr bwMode="hidden">
            <a:xfrm>
              <a:off x="-308538" y="4318998"/>
              <a:ext cx="8280254" cy="1208906"/>
            </a:xfrm>
            <a:custGeom>
              <a:avLst/>
              <a:gdLst>
                <a:gd name="T0" fmla="*/ 2147483647 w 5216"/>
                <a:gd name="T1" fmla="*/ 2147483647 h 762"/>
                <a:gd name="T2" fmla="*/ 2147483647 w 5216"/>
                <a:gd name="T3" fmla="*/ 2147483647 h 762"/>
                <a:gd name="T4" fmla="*/ 2147483647 w 5216"/>
                <a:gd name="T5" fmla="*/ 2147483647 h 762"/>
                <a:gd name="T6" fmla="*/ 2147483647 w 5216"/>
                <a:gd name="T7" fmla="*/ 2147483647 h 762"/>
                <a:gd name="T8" fmla="*/ 2147483647 w 5216"/>
                <a:gd name="T9" fmla="*/ 2147483647 h 762"/>
                <a:gd name="T10" fmla="*/ 2147483647 w 5216"/>
                <a:gd name="T11" fmla="*/ 2147483647 h 762"/>
                <a:gd name="T12" fmla="*/ 2147483647 w 5216"/>
                <a:gd name="T13" fmla="*/ 2147483647 h 762"/>
                <a:gd name="T14" fmla="*/ 2147483647 w 5216"/>
                <a:gd name="T15" fmla="*/ 2147483647 h 762"/>
                <a:gd name="T16" fmla="*/ 2147483647 w 5216"/>
                <a:gd name="T17" fmla="*/ 2147483647 h 762"/>
                <a:gd name="T18" fmla="*/ 2147483647 w 5216"/>
                <a:gd name="T19" fmla="*/ 2147483647 h 762"/>
                <a:gd name="T20" fmla="*/ 2147483647 w 5216"/>
                <a:gd name="T21" fmla="*/ 2147483647 h 762"/>
                <a:gd name="T22" fmla="*/ 2147483647 w 5216"/>
                <a:gd name="T23" fmla="*/ 2147483647 h 762"/>
                <a:gd name="T24" fmla="*/ 2147483647 w 5216"/>
                <a:gd name="T25" fmla="*/ 2147483647 h 762"/>
                <a:gd name="T26" fmla="*/ 2147483647 w 5216"/>
                <a:gd name="T27" fmla="*/ 0 h 762"/>
                <a:gd name="T28" fmla="*/ 2147483647 w 5216"/>
                <a:gd name="T29" fmla="*/ 2147483647 h 762"/>
                <a:gd name="T30" fmla="*/ 2147483647 w 5216"/>
                <a:gd name="T31" fmla="*/ 2147483647 h 762"/>
                <a:gd name="T32" fmla="*/ 0 w 5216"/>
                <a:gd name="T33" fmla="*/ 2147483647 h 762"/>
                <a:gd name="T34" fmla="*/ 2147483647 w 5216"/>
                <a:gd name="T35" fmla="*/ 2147483647 h 762"/>
                <a:gd name="T36" fmla="*/ 2147483647 w 5216"/>
                <a:gd name="T37" fmla="*/ 2147483647 h 762"/>
                <a:gd name="T38" fmla="*/ 2147483647 w 5216"/>
                <a:gd name="T39" fmla="*/ 2147483647 h 762"/>
                <a:gd name="T40" fmla="*/ 2147483647 w 5216"/>
                <a:gd name="T41" fmla="*/ 2147483647 h 762"/>
                <a:gd name="T42" fmla="*/ 2147483647 w 5216"/>
                <a:gd name="T43" fmla="*/ 2147483647 h 762"/>
                <a:gd name="T44" fmla="*/ 2147483647 w 5216"/>
                <a:gd name="T45" fmla="*/ 2147483647 h 762"/>
                <a:gd name="T46" fmla="*/ 2147483647 w 5216"/>
                <a:gd name="T47" fmla="*/ 2147483647 h 762"/>
                <a:gd name="T48" fmla="*/ 2147483647 w 5216"/>
                <a:gd name="T49" fmla="*/ 2147483647 h 762"/>
                <a:gd name="T50" fmla="*/ 2147483647 w 5216"/>
                <a:gd name="T51" fmla="*/ 2147483647 h 762"/>
                <a:gd name="T52" fmla="*/ 2147483647 w 5216"/>
                <a:gd name="T53" fmla="*/ 2147483647 h 762"/>
                <a:gd name="T54" fmla="*/ 2147483647 w 5216"/>
                <a:gd name="T55" fmla="*/ 2147483647 h 762"/>
                <a:gd name="T56" fmla="*/ 2147483647 w 5216"/>
                <a:gd name="T57" fmla="*/ 2147483647 h 762"/>
                <a:gd name="T58" fmla="*/ 2147483647 w 5216"/>
                <a:gd name="T59" fmla="*/ 2147483647 h 762"/>
                <a:gd name="T60" fmla="*/ 2147483647 w 5216"/>
                <a:gd name="T61" fmla="*/ 2147483647 h 762"/>
                <a:gd name="T62" fmla="*/ 2147483647 w 5216"/>
                <a:gd name="T63" fmla="*/ 2147483647 h 762"/>
                <a:gd name="T64" fmla="*/ 2147483647 w 5216"/>
                <a:gd name="T65" fmla="*/ 2147483647 h 762"/>
                <a:gd name="T66" fmla="*/ 2147483647 w 5216"/>
                <a:gd name="T67" fmla="*/ 2147483647 h 762"/>
                <a:gd name="T68" fmla="*/ 2147483647 w 5216"/>
                <a:gd name="T69" fmla="*/ 2147483647 h 762"/>
                <a:gd name="T70" fmla="*/ 2147483647 w 5216"/>
                <a:gd name="T71" fmla="*/ 214748364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pPr>
                <a:defRPr/>
              </a:pPr>
              <a:endParaRPr lang="en-US" dirty="0"/>
            </a:p>
          </p:txBody>
        </p:sp>
        <p:sp>
          <p:nvSpPr>
            <p:cNvPr id="9" name="Freeform 22"/>
            <p:cNvSpPr>
              <a:spLocks/>
            </p:cNvSpPr>
            <p:nvPr/>
          </p:nvSpPr>
          <p:spPr bwMode="hidden">
            <a:xfrm>
              <a:off x="4014" y="4334786"/>
              <a:ext cx="8164231" cy="1102902"/>
            </a:xfrm>
            <a:custGeom>
              <a:avLst/>
              <a:gdLst>
                <a:gd name="T0" fmla="*/ 0 w 5144"/>
                <a:gd name="T1" fmla="*/ 2147483647 h 694"/>
                <a:gd name="T2" fmla="*/ 0 w 5144"/>
                <a:gd name="T3" fmla="*/ 2147483647 h 694"/>
                <a:gd name="T4" fmla="*/ 2147483647 w 5144"/>
                <a:gd name="T5" fmla="*/ 2147483647 h 694"/>
                <a:gd name="T6" fmla="*/ 2147483647 w 5144"/>
                <a:gd name="T7" fmla="*/ 2147483647 h 694"/>
                <a:gd name="T8" fmla="*/ 2147483647 w 5144"/>
                <a:gd name="T9" fmla="*/ 2147483647 h 694"/>
                <a:gd name="T10" fmla="*/ 2147483647 w 5144"/>
                <a:gd name="T11" fmla="*/ 2147483647 h 694"/>
                <a:gd name="T12" fmla="*/ 2147483647 w 5144"/>
                <a:gd name="T13" fmla="*/ 2147483647 h 694"/>
                <a:gd name="T14" fmla="*/ 2147483647 w 5144"/>
                <a:gd name="T15" fmla="*/ 2147483647 h 694"/>
                <a:gd name="T16" fmla="*/ 2147483647 w 5144"/>
                <a:gd name="T17" fmla="*/ 2147483647 h 694"/>
                <a:gd name="T18" fmla="*/ 2147483647 w 5144"/>
                <a:gd name="T19" fmla="*/ 2147483647 h 694"/>
                <a:gd name="T20" fmla="*/ 2147483647 w 5144"/>
                <a:gd name="T21" fmla="*/ 2147483647 h 694"/>
                <a:gd name="T22" fmla="*/ 2147483647 w 5144"/>
                <a:gd name="T23" fmla="*/ 2147483647 h 694"/>
                <a:gd name="T24" fmla="*/ 2147483647 w 5144"/>
                <a:gd name="T25" fmla="*/ 0 h 694"/>
                <a:gd name="T26" fmla="*/ 2147483647 w 5144"/>
                <a:gd name="T27" fmla="*/ 2147483647 h 694"/>
                <a:gd name="T28" fmla="*/ 2147483647 w 5144"/>
                <a:gd name="T29" fmla="*/ 2147483647 h 694"/>
                <a:gd name="T30" fmla="*/ 2147483647 w 5144"/>
                <a:gd name="T31" fmla="*/ 2147483647 h 694"/>
                <a:gd name="T32" fmla="*/ 2147483647 w 5144"/>
                <a:gd name="T33" fmla="*/ 2147483647 h 694"/>
                <a:gd name="T34" fmla="*/ 2147483647 w 5144"/>
                <a:gd name="T35" fmla="*/ 2147483647 h 694"/>
                <a:gd name="T36" fmla="*/ 2147483647 w 5144"/>
                <a:gd name="T37" fmla="*/ 2147483647 h 694"/>
                <a:gd name="T38" fmla="*/ 2147483647 w 5144"/>
                <a:gd name="T39" fmla="*/ 2147483647 h 694"/>
                <a:gd name="T40" fmla="*/ 2147483647 w 5144"/>
                <a:gd name="T41" fmla="*/ 2147483647 h 694"/>
                <a:gd name="T42" fmla="*/ 2147483647 w 5144"/>
                <a:gd name="T43" fmla="*/ 2147483647 h 694"/>
                <a:gd name="T44" fmla="*/ 2147483647 w 5144"/>
                <a:gd name="T45" fmla="*/ 2147483647 h 694"/>
                <a:gd name="T46" fmla="*/ 2147483647 w 5144"/>
                <a:gd name="T47" fmla="*/ 2147483647 h 694"/>
                <a:gd name="T48" fmla="*/ 2147483647 w 5144"/>
                <a:gd name="T49" fmla="*/ 2147483647 h 694"/>
                <a:gd name="T50" fmla="*/ 2147483647 w 5144"/>
                <a:gd name="T51" fmla="*/ 2147483647 h 694"/>
                <a:gd name="T52" fmla="*/ 2147483647 w 5144"/>
                <a:gd name="T53" fmla="*/ 2147483647 h 694"/>
                <a:gd name="T54" fmla="*/ 2147483647 w 5144"/>
                <a:gd name="T55" fmla="*/ 2147483647 h 694"/>
                <a:gd name="T56" fmla="*/ 2147483647 w 5144"/>
                <a:gd name="T57" fmla="*/ 2147483647 h 694"/>
                <a:gd name="T58" fmla="*/ 2147483647 w 5144"/>
                <a:gd name="T59" fmla="*/ 2147483647 h 694"/>
                <a:gd name="T60" fmla="*/ 2147483647 w 5144"/>
                <a:gd name="T61" fmla="*/ 2147483647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a:defRPr/>
              </a:pPr>
              <a:endParaRPr lang="en-US" dirty="0"/>
            </a:p>
          </p:txBody>
        </p:sp>
        <p:sp>
          <p:nvSpPr>
            <p:cNvPr id="10" name="Freeform 26"/>
            <p:cNvSpPr>
              <a:spLocks/>
            </p:cNvSpPr>
            <p:nvPr/>
          </p:nvSpPr>
          <p:spPr bwMode="hidden">
            <a:xfrm>
              <a:off x="4157164" y="4316742"/>
              <a:ext cx="4939265" cy="926979"/>
            </a:xfrm>
            <a:custGeom>
              <a:avLst/>
              <a:gdLst>
                <a:gd name="T0" fmla="*/ 0 w 3112"/>
                <a:gd name="T1" fmla="*/ 2147483647 h 584"/>
                <a:gd name="T2" fmla="*/ 0 w 3112"/>
                <a:gd name="T3" fmla="*/ 2147483647 h 584"/>
                <a:gd name="T4" fmla="*/ 2147483647 w 3112"/>
                <a:gd name="T5" fmla="*/ 2147483647 h 584"/>
                <a:gd name="T6" fmla="*/ 2147483647 w 3112"/>
                <a:gd name="T7" fmla="*/ 2147483647 h 584"/>
                <a:gd name="T8" fmla="*/ 2147483647 w 3112"/>
                <a:gd name="T9" fmla="*/ 2147483647 h 584"/>
                <a:gd name="T10" fmla="*/ 2147483647 w 3112"/>
                <a:gd name="T11" fmla="*/ 2147483647 h 584"/>
                <a:gd name="T12" fmla="*/ 2147483647 w 3112"/>
                <a:gd name="T13" fmla="*/ 2147483647 h 584"/>
                <a:gd name="T14" fmla="*/ 2147483647 w 3112"/>
                <a:gd name="T15" fmla="*/ 2147483647 h 584"/>
                <a:gd name="T16" fmla="*/ 2147483647 w 3112"/>
                <a:gd name="T17" fmla="*/ 2147483647 h 584"/>
                <a:gd name="T18" fmla="*/ 2147483647 w 3112"/>
                <a:gd name="T19" fmla="*/ 2147483647 h 584"/>
                <a:gd name="T20" fmla="*/ 2147483647 w 3112"/>
                <a:gd name="T21" fmla="*/ 2147483647 h 584"/>
                <a:gd name="T22" fmla="*/ 2147483647 w 3112"/>
                <a:gd name="T23" fmla="*/ 2147483647 h 584"/>
                <a:gd name="T24" fmla="*/ 2147483647 w 3112"/>
                <a:gd name="T25" fmla="*/ 2147483647 h 584"/>
                <a:gd name="T26" fmla="*/ 2147483647 w 3112"/>
                <a:gd name="T27" fmla="*/ 2147483647 h 584"/>
                <a:gd name="T28" fmla="*/ 2147483647 w 3112"/>
                <a:gd name="T29" fmla="*/ 2147483647 h 584"/>
                <a:gd name="T30" fmla="*/ 2147483647 w 3112"/>
                <a:gd name="T31" fmla="*/ 2147483647 h 584"/>
                <a:gd name="T32" fmla="*/ 2147483647 w 3112"/>
                <a:gd name="T33" fmla="*/ 2147483647 h 584"/>
                <a:gd name="T34" fmla="*/ 2147483647 w 3112"/>
                <a:gd name="T35" fmla="*/ 2147483647 h 584"/>
                <a:gd name="T36" fmla="*/ 2147483647 w 3112"/>
                <a:gd name="T37" fmla="*/ 214748364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a:defRPr/>
              </a:pPr>
              <a:endParaRPr lang="en-US" dirty="0"/>
            </a:p>
          </p:txBody>
        </p:sp>
        <p:sp useBgFill="1">
          <p:nvSpPr>
            <p:cNvPr id="11" name="Freeform 25"/>
            <p:cNvSpPr>
              <a:spLocks/>
            </p:cNvSpPr>
            <p:nvPr/>
          </p:nvSpPr>
          <p:spPr bwMode="hidden">
            <a:xfrm>
              <a:off x="-3905250" y="4294188"/>
              <a:ext cx="13011150" cy="1892300"/>
            </a:xfrm>
            <a:custGeom>
              <a:avLst/>
              <a:gdLst>
                <a:gd name="T0" fmla="*/ 2147483647 w 8196"/>
                <a:gd name="T1" fmla="*/ 2147483647 h 1192"/>
                <a:gd name="T2" fmla="*/ 2147483647 w 8196"/>
                <a:gd name="T3" fmla="*/ 2147483647 h 1192"/>
                <a:gd name="T4" fmla="*/ 2147483647 w 8196"/>
                <a:gd name="T5" fmla="*/ 2147483647 h 1192"/>
                <a:gd name="T6" fmla="*/ 2147483647 w 8196"/>
                <a:gd name="T7" fmla="*/ 2147483647 h 1192"/>
                <a:gd name="T8" fmla="*/ 2147483647 w 8196"/>
                <a:gd name="T9" fmla="*/ 2147483647 h 1192"/>
                <a:gd name="T10" fmla="*/ 2147483647 w 8196"/>
                <a:gd name="T11" fmla="*/ 2147483647 h 1192"/>
                <a:gd name="T12" fmla="*/ 2147483647 w 8196"/>
                <a:gd name="T13" fmla="*/ 2147483647 h 1192"/>
                <a:gd name="T14" fmla="*/ 2147483647 w 8196"/>
                <a:gd name="T15" fmla="*/ 2147483647 h 1192"/>
                <a:gd name="T16" fmla="*/ 2147483647 w 8196"/>
                <a:gd name="T17" fmla="*/ 2147483647 h 1192"/>
                <a:gd name="T18" fmla="*/ 2147483647 w 8196"/>
                <a:gd name="T19" fmla="*/ 2147483647 h 1192"/>
                <a:gd name="T20" fmla="*/ 2147483647 w 8196"/>
                <a:gd name="T21" fmla="*/ 2147483647 h 1192"/>
                <a:gd name="T22" fmla="*/ 2147483647 w 8196"/>
                <a:gd name="T23" fmla="*/ 2147483647 h 1192"/>
                <a:gd name="T24" fmla="*/ 2147483647 w 8196"/>
                <a:gd name="T25" fmla="*/ 2147483647 h 1192"/>
                <a:gd name="T26" fmla="*/ 2147483647 w 8196"/>
                <a:gd name="T27" fmla="*/ 2147483647 h 1192"/>
                <a:gd name="T28" fmla="*/ 2147483647 w 8196"/>
                <a:gd name="T29" fmla="*/ 2147483647 h 1192"/>
                <a:gd name="T30" fmla="*/ 2147483647 w 8196"/>
                <a:gd name="T31" fmla="*/ 2147483647 h 1192"/>
                <a:gd name="T32" fmla="*/ 2147483647 w 8196"/>
                <a:gd name="T33" fmla="*/ 2147483647 h 1192"/>
                <a:gd name="T34" fmla="*/ 2147483647 w 8196"/>
                <a:gd name="T35" fmla="*/ 2147483647 h 1192"/>
                <a:gd name="T36" fmla="*/ 2147483647 w 8196"/>
                <a:gd name="T37" fmla="*/ 2147483647 h 1192"/>
                <a:gd name="T38" fmla="*/ 2147483647 w 8196"/>
                <a:gd name="T39" fmla="*/ 2147483647 h 1192"/>
                <a:gd name="T40" fmla="*/ 2147483647 w 8196"/>
                <a:gd name="T41" fmla="*/ 2147483647 h 1192"/>
                <a:gd name="T42" fmla="*/ 2147483647 w 8196"/>
                <a:gd name="T43" fmla="*/ 2147483647 h 1192"/>
                <a:gd name="T44" fmla="*/ 2147483647 w 8196"/>
                <a:gd name="T45" fmla="*/ 0 h 1192"/>
                <a:gd name="T46" fmla="*/ 2147483647 w 8196"/>
                <a:gd name="T47" fmla="*/ 2147483647 h 1192"/>
                <a:gd name="T48" fmla="*/ 2147483647 w 8196"/>
                <a:gd name="T49" fmla="*/ 2147483647 h 1192"/>
                <a:gd name="T50" fmla="*/ 2147483647 w 8196"/>
                <a:gd name="T51" fmla="*/ 2147483647 h 1192"/>
                <a:gd name="T52" fmla="*/ 2147483647 w 8196"/>
                <a:gd name="T53" fmla="*/ 2147483647 h 1192"/>
                <a:gd name="T54" fmla="*/ 2147483647 w 8196"/>
                <a:gd name="T55" fmla="*/ 2147483647 h 1192"/>
                <a:gd name="T56" fmla="*/ 2147483647 w 8196"/>
                <a:gd name="T57" fmla="*/ 2147483647 h 1192"/>
                <a:gd name="T58" fmla="*/ 2147483647 w 8196"/>
                <a:gd name="T59" fmla="*/ 2147483647 h 1192"/>
                <a:gd name="T60" fmla="*/ 2147483647 w 8196"/>
                <a:gd name="T61" fmla="*/ 2147483647 h 1192"/>
                <a:gd name="T62" fmla="*/ 0 w 8196"/>
                <a:gd name="T63" fmla="*/ 2147483647 h 1192"/>
                <a:gd name="T64" fmla="*/ 2147483647 w 8196"/>
                <a:gd name="T65" fmla="*/ 2147483647 h 1192"/>
                <a:gd name="T66" fmla="*/ 2147483647 w 8196"/>
                <a:gd name="T67" fmla="*/ 2147483647 h 1192"/>
                <a:gd name="T68" fmla="*/ 2147483647 w 8196"/>
                <a:gd name="T69" fmla="*/ 2147483647 h 1192"/>
                <a:gd name="T70" fmla="*/ 2147483647 w 8196"/>
                <a:gd name="T71" fmla="*/ 2147483647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pPr>
                <a:defRPr/>
              </a:pPr>
              <a:endParaRPr lang="en-US" dirty="0"/>
            </a:p>
          </p:txBody>
        </p:sp>
      </p:grpSp>
      <p:sp>
        <p:nvSpPr>
          <p:cNvPr id="4" name="Text Placeholder 3"/>
          <p:cNvSpPr>
            <a:spLocks noGrp="1"/>
          </p:cNvSpPr>
          <p:nvPr>
            <p:ph type="body" sz="half" idx="2"/>
          </p:nvPr>
        </p:nvSpPr>
        <p:spPr>
          <a:xfrm>
            <a:off x="914400" y="3581400"/>
            <a:ext cx="3352800" cy="1905001"/>
          </a:xfrm>
        </p:spPr>
        <p:txBody>
          <a:bodyPr>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4"/>
          <p:cNvSpPr>
            <a:spLocks noGrp="1"/>
          </p:cNvSpPr>
          <p:nvPr>
            <p:ph type="dt" sz="half" idx="10"/>
          </p:nvPr>
        </p:nvSpPr>
        <p:spPr/>
        <p:txBody>
          <a:bodyPr/>
          <a:lstStyle>
            <a:lvl1pPr>
              <a:defRPr smtClean="0"/>
            </a:lvl1pPr>
          </a:lstStyle>
          <a:p>
            <a:pPr>
              <a:defRPr/>
            </a:pPr>
            <a:fld id="{64918840-28DD-4293-BB4A-03066D2FEF66}" type="datetime1">
              <a:rPr lang="en-US"/>
              <a:pPr>
                <a:defRPr/>
              </a:pPr>
              <a:t>11/6/2017</a:t>
            </a:fld>
            <a:endParaRPr lang="en-US" dirty="0"/>
          </a:p>
        </p:txBody>
      </p:sp>
      <p:sp>
        <p:nvSpPr>
          <p:cNvPr id="13" name="Footer Placeholder 5"/>
          <p:cNvSpPr>
            <a:spLocks noGrp="1"/>
          </p:cNvSpPr>
          <p:nvPr>
            <p:ph type="ftr" sz="quarter" idx="11"/>
          </p:nvPr>
        </p:nvSpPr>
        <p:spPr/>
        <p:txBody>
          <a:bodyPr/>
          <a:lstStyle>
            <a:lvl1pPr>
              <a:defRPr smtClean="0"/>
            </a:lvl1pPr>
          </a:lstStyle>
          <a:p>
            <a:pPr>
              <a:defRPr/>
            </a:pPr>
            <a:r>
              <a:rPr lang="en-US"/>
              <a:t>AAHAM ANI 2012</a:t>
            </a:r>
            <a:endParaRPr lang="en-US" dirty="0"/>
          </a:p>
        </p:txBody>
      </p:sp>
      <p:sp>
        <p:nvSpPr>
          <p:cNvPr id="14" name="Slide Number Placeholder 6"/>
          <p:cNvSpPr>
            <a:spLocks noGrp="1"/>
          </p:cNvSpPr>
          <p:nvPr>
            <p:ph type="sldNum" sz="quarter" idx="12"/>
          </p:nvPr>
        </p:nvSpPr>
        <p:spPr/>
        <p:txBody>
          <a:bodyPr/>
          <a:lstStyle>
            <a:lvl1pPr>
              <a:defRPr/>
            </a:lvl1pPr>
          </a:lstStyle>
          <a:p>
            <a:pPr>
              <a:defRPr/>
            </a:pPr>
            <a:fld id="{68C89EB4-C4A9-47F1-A773-8B2194DF9B98}" type="slidenum">
              <a:rPr lang="en-US"/>
              <a:pPr>
                <a:defRPr/>
              </a:pPr>
              <a:t>‹#›</a:t>
            </a:fld>
            <a:endParaRPr lang="en-US" dirty="0"/>
          </a:p>
        </p:txBody>
      </p:sp>
    </p:spTree>
    <p:extLst>
      <p:ext uri="{BB962C8B-B14F-4D97-AF65-F5344CB8AC3E}">
        <p14:creationId xmlns:p14="http://schemas.microsoft.com/office/powerpoint/2010/main" val="190493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4"/>
          <p:cNvSpPr/>
          <p:nvPr/>
        </p:nvSpPr>
        <p:spPr>
          <a:xfrm>
            <a:off x="228600" y="228600"/>
            <a:ext cx="8696325" cy="6035675"/>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 name="Group 15"/>
          <p:cNvGrpSpPr>
            <a:grpSpLocks noChangeAspect="1"/>
          </p:cNvGrpSpPr>
          <p:nvPr/>
        </p:nvGrpSpPr>
        <p:grpSpPr bwMode="auto">
          <a:xfrm>
            <a:off x="211138" y="5354638"/>
            <a:ext cx="8723312" cy="1330325"/>
            <a:chOff x="-3905250" y="4294188"/>
            <a:chExt cx="13011150" cy="1892300"/>
          </a:xfrm>
        </p:grpSpPr>
        <p:sp>
          <p:nvSpPr>
            <p:cNvPr id="7" name="Freeform 14"/>
            <p:cNvSpPr>
              <a:spLocks/>
            </p:cNvSpPr>
            <p:nvPr/>
          </p:nvSpPr>
          <p:spPr bwMode="hidden">
            <a:xfrm>
              <a:off x="4810681" y="4499676"/>
              <a:ext cx="4295219" cy="1016152"/>
            </a:xfrm>
            <a:custGeom>
              <a:avLst/>
              <a:gdLst>
                <a:gd name="T0" fmla="*/ 2147483647 w 2706"/>
                <a:gd name="T1" fmla="*/ 0 h 640"/>
                <a:gd name="T2" fmla="*/ 2147483647 w 2706"/>
                <a:gd name="T3" fmla="*/ 0 h 640"/>
                <a:gd name="T4" fmla="*/ 2147483647 w 2706"/>
                <a:gd name="T5" fmla="*/ 2147483647 h 640"/>
                <a:gd name="T6" fmla="*/ 2147483647 w 2706"/>
                <a:gd name="T7" fmla="*/ 2147483647 h 640"/>
                <a:gd name="T8" fmla="*/ 2147483647 w 2706"/>
                <a:gd name="T9" fmla="*/ 2147483647 h 640"/>
                <a:gd name="T10" fmla="*/ 2147483647 w 2706"/>
                <a:gd name="T11" fmla="*/ 2147483647 h 640"/>
                <a:gd name="T12" fmla="*/ 2147483647 w 2706"/>
                <a:gd name="T13" fmla="*/ 2147483647 h 640"/>
                <a:gd name="T14" fmla="*/ 2147483647 w 2706"/>
                <a:gd name="T15" fmla="*/ 2147483647 h 640"/>
                <a:gd name="T16" fmla="*/ 2147483647 w 2706"/>
                <a:gd name="T17" fmla="*/ 2147483647 h 640"/>
                <a:gd name="T18" fmla="*/ 2147483647 w 2706"/>
                <a:gd name="T19" fmla="*/ 2147483647 h 640"/>
                <a:gd name="T20" fmla="*/ 2147483647 w 2706"/>
                <a:gd name="T21" fmla="*/ 2147483647 h 640"/>
                <a:gd name="T22" fmla="*/ 2147483647 w 2706"/>
                <a:gd name="T23" fmla="*/ 2147483647 h 640"/>
                <a:gd name="T24" fmla="*/ 2147483647 w 2706"/>
                <a:gd name="T25" fmla="*/ 2147483647 h 640"/>
                <a:gd name="T26" fmla="*/ 2147483647 w 2706"/>
                <a:gd name="T27" fmla="*/ 2147483647 h 640"/>
                <a:gd name="T28" fmla="*/ 2147483647 w 2706"/>
                <a:gd name="T29" fmla="*/ 2147483647 h 640"/>
                <a:gd name="T30" fmla="*/ 2147483647 w 2706"/>
                <a:gd name="T31" fmla="*/ 2147483647 h 640"/>
                <a:gd name="T32" fmla="*/ 2147483647 w 2706"/>
                <a:gd name="T33" fmla="*/ 2147483647 h 640"/>
                <a:gd name="T34" fmla="*/ 2147483647 w 2706"/>
                <a:gd name="T35" fmla="*/ 2147483647 h 640"/>
                <a:gd name="T36" fmla="*/ 0 w 2706"/>
                <a:gd name="T37" fmla="*/ 2147483647 h 640"/>
                <a:gd name="T38" fmla="*/ 0 w 2706"/>
                <a:gd name="T39" fmla="*/ 2147483647 h 640"/>
                <a:gd name="T40" fmla="*/ 2147483647 w 2706"/>
                <a:gd name="T41" fmla="*/ 2147483647 h 640"/>
                <a:gd name="T42" fmla="*/ 2147483647 w 2706"/>
                <a:gd name="T43" fmla="*/ 2147483647 h 640"/>
                <a:gd name="T44" fmla="*/ 2147483647 w 2706"/>
                <a:gd name="T45" fmla="*/ 2147483647 h 640"/>
                <a:gd name="T46" fmla="*/ 2147483647 w 2706"/>
                <a:gd name="T47" fmla="*/ 2147483647 h 640"/>
                <a:gd name="T48" fmla="*/ 2147483647 w 2706"/>
                <a:gd name="T49" fmla="*/ 2147483647 h 640"/>
                <a:gd name="T50" fmla="*/ 2147483647 w 2706"/>
                <a:gd name="T51" fmla="*/ 2147483647 h 640"/>
                <a:gd name="T52" fmla="*/ 2147483647 w 2706"/>
                <a:gd name="T53" fmla="*/ 2147483647 h 640"/>
                <a:gd name="T54" fmla="*/ 2147483647 w 2706"/>
                <a:gd name="T55" fmla="*/ 2147483647 h 640"/>
                <a:gd name="T56" fmla="*/ 2147483647 w 2706"/>
                <a:gd name="T57" fmla="*/ 2147483647 h 640"/>
                <a:gd name="T58" fmla="*/ 2147483647 w 2706"/>
                <a:gd name="T59" fmla="*/ 2147483647 h 640"/>
                <a:gd name="T60" fmla="*/ 2147483647 w 2706"/>
                <a:gd name="T61" fmla="*/ 2147483647 h 640"/>
                <a:gd name="T62" fmla="*/ 2147483647 w 2706"/>
                <a:gd name="T63" fmla="*/ 2147483647 h 640"/>
                <a:gd name="T64" fmla="*/ 2147483647 w 2706"/>
                <a:gd name="T65" fmla="*/ 2147483647 h 640"/>
                <a:gd name="T66" fmla="*/ 2147483647 w 2706"/>
                <a:gd name="T67" fmla="*/ 2147483647 h 640"/>
                <a:gd name="T68" fmla="*/ 2147483647 w 2706"/>
                <a:gd name="T69" fmla="*/ 2147483647 h 640"/>
                <a:gd name="T70" fmla="*/ 2147483647 w 2706"/>
                <a:gd name="T71" fmla="*/ 2147483647 h 640"/>
                <a:gd name="T72" fmla="*/ 2147483647 w 2706"/>
                <a:gd name="T73" fmla="*/ 2147483647 h 640"/>
                <a:gd name="T74" fmla="*/ 2147483647 w 2706"/>
                <a:gd name="T75" fmla="*/ 2147483647 h 640"/>
                <a:gd name="T76" fmla="*/ 2147483647 w 2706"/>
                <a:gd name="T77" fmla="*/ 2147483647 h 640"/>
                <a:gd name="T78" fmla="*/ 2147483647 w 2706"/>
                <a:gd name="T79" fmla="*/ 2147483647 h 640"/>
                <a:gd name="T80" fmla="*/ 2147483647 w 2706"/>
                <a:gd name="T81" fmla="*/ 2147483647 h 640"/>
                <a:gd name="T82" fmla="*/ 2147483647 w 2706"/>
                <a:gd name="T83" fmla="*/ 2147483647 h 640"/>
                <a:gd name="T84" fmla="*/ 2147483647 w 2706"/>
                <a:gd name="T85" fmla="*/ 2147483647 h 640"/>
                <a:gd name="T86" fmla="*/ 2147483647 w 2706"/>
                <a:gd name="T87" fmla="*/ 2147483647 h 640"/>
                <a:gd name="T88" fmla="*/ 2147483647 w 2706"/>
                <a:gd name="T89" fmla="*/ 2147483647 h 640"/>
                <a:gd name="T90" fmla="*/ 2147483647 w 2706"/>
                <a:gd name="T91" fmla="*/ 2147483647 h 640"/>
                <a:gd name="T92" fmla="*/ 2147483647 w 2706"/>
                <a:gd name="T93" fmla="*/ 2147483647 h 640"/>
                <a:gd name="T94" fmla="*/ 2147483647 w 2706"/>
                <a:gd name="T95" fmla="*/ 2147483647 h 640"/>
                <a:gd name="T96" fmla="*/ 2147483647 w 2706"/>
                <a:gd name="T97" fmla="*/ 2147483647 h 640"/>
                <a:gd name="T98" fmla="*/ 2147483647 w 2706"/>
                <a:gd name="T99" fmla="*/ 2147483647 h 640"/>
                <a:gd name="T100" fmla="*/ 2147483647 w 2706"/>
                <a:gd name="T101" fmla="*/ 2147483647 h 640"/>
                <a:gd name="T102" fmla="*/ 2147483647 w 2706"/>
                <a:gd name="T103" fmla="*/ 2147483647 h 640"/>
                <a:gd name="T104" fmla="*/ 2147483647 w 2706"/>
                <a:gd name="T105" fmla="*/ 2147483647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pPr>
                <a:defRPr/>
              </a:pPr>
              <a:endParaRPr lang="en-US" dirty="0"/>
            </a:p>
          </p:txBody>
        </p:sp>
        <p:sp>
          <p:nvSpPr>
            <p:cNvPr id="8" name="Freeform 18"/>
            <p:cNvSpPr>
              <a:spLocks/>
            </p:cNvSpPr>
            <p:nvPr/>
          </p:nvSpPr>
          <p:spPr bwMode="hidden">
            <a:xfrm>
              <a:off x="-308538" y="4319027"/>
              <a:ext cx="8280254" cy="1208092"/>
            </a:xfrm>
            <a:custGeom>
              <a:avLst/>
              <a:gdLst>
                <a:gd name="T0" fmla="*/ 2147483647 w 5216"/>
                <a:gd name="T1" fmla="*/ 2147483647 h 762"/>
                <a:gd name="T2" fmla="*/ 2147483647 w 5216"/>
                <a:gd name="T3" fmla="*/ 2147483647 h 762"/>
                <a:gd name="T4" fmla="*/ 2147483647 w 5216"/>
                <a:gd name="T5" fmla="*/ 2147483647 h 762"/>
                <a:gd name="T6" fmla="*/ 2147483647 w 5216"/>
                <a:gd name="T7" fmla="*/ 2147483647 h 762"/>
                <a:gd name="T8" fmla="*/ 2147483647 w 5216"/>
                <a:gd name="T9" fmla="*/ 2147483647 h 762"/>
                <a:gd name="T10" fmla="*/ 2147483647 w 5216"/>
                <a:gd name="T11" fmla="*/ 2147483647 h 762"/>
                <a:gd name="T12" fmla="*/ 2147483647 w 5216"/>
                <a:gd name="T13" fmla="*/ 2147483647 h 762"/>
                <a:gd name="T14" fmla="*/ 2147483647 w 5216"/>
                <a:gd name="T15" fmla="*/ 2147483647 h 762"/>
                <a:gd name="T16" fmla="*/ 2147483647 w 5216"/>
                <a:gd name="T17" fmla="*/ 2147483647 h 762"/>
                <a:gd name="T18" fmla="*/ 2147483647 w 5216"/>
                <a:gd name="T19" fmla="*/ 2147483647 h 762"/>
                <a:gd name="T20" fmla="*/ 2147483647 w 5216"/>
                <a:gd name="T21" fmla="*/ 2147483647 h 762"/>
                <a:gd name="T22" fmla="*/ 2147483647 w 5216"/>
                <a:gd name="T23" fmla="*/ 2147483647 h 762"/>
                <a:gd name="T24" fmla="*/ 2147483647 w 5216"/>
                <a:gd name="T25" fmla="*/ 2147483647 h 762"/>
                <a:gd name="T26" fmla="*/ 2147483647 w 5216"/>
                <a:gd name="T27" fmla="*/ 0 h 762"/>
                <a:gd name="T28" fmla="*/ 2147483647 w 5216"/>
                <a:gd name="T29" fmla="*/ 2147483647 h 762"/>
                <a:gd name="T30" fmla="*/ 2147483647 w 5216"/>
                <a:gd name="T31" fmla="*/ 2147483647 h 762"/>
                <a:gd name="T32" fmla="*/ 0 w 5216"/>
                <a:gd name="T33" fmla="*/ 2147483647 h 762"/>
                <a:gd name="T34" fmla="*/ 2147483647 w 5216"/>
                <a:gd name="T35" fmla="*/ 2147483647 h 762"/>
                <a:gd name="T36" fmla="*/ 2147483647 w 5216"/>
                <a:gd name="T37" fmla="*/ 2147483647 h 762"/>
                <a:gd name="T38" fmla="*/ 2147483647 w 5216"/>
                <a:gd name="T39" fmla="*/ 2147483647 h 762"/>
                <a:gd name="T40" fmla="*/ 2147483647 w 5216"/>
                <a:gd name="T41" fmla="*/ 2147483647 h 762"/>
                <a:gd name="T42" fmla="*/ 2147483647 w 5216"/>
                <a:gd name="T43" fmla="*/ 2147483647 h 762"/>
                <a:gd name="T44" fmla="*/ 2147483647 w 5216"/>
                <a:gd name="T45" fmla="*/ 2147483647 h 762"/>
                <a:gd name="T46" fmla="*/ 2147483647 w 5216"/>
                <a:gd name="T47" fmla="*/ 2147483647 h 762"/>
                <a:gd name="T48" fmla="*/ 2147483647 w 5216"/>
                <a:gd name="T49" fmla="*/ 2147483647 h 762"/>
                <a:gd name="T50" fmla="*/ 2147483647 w 5216"/>
                <a:gd name="T51" fmla="*/ 2147483647 h 762"/>
                <a:gd name="T52" fmla="*/ 2147483647 w 5216"/>
                <a:gd name="T53" fmla="*/ 2147483647 h 762"/>
                <a:gd name="T54" fmla="*/ 2147483647 w 5216"/>
                <a:gd name="T55" fmla="*/ 2147483647 h 762"/>
                <a:gd name="T56" fmla="*/ 2147483647 w 5216"/>
                <a:gd name="T57" fmla="*/ 2147483647 h 762"/>
                <a:gd name="T58" fmla="*/ 2147483647 w 5216"/>
                <a:gd name="T59" fmla="*/ 2147483647 h 762"/>
                <a:gd name="T60" fmla="*/ 2147483647 w 5216"/>
                <a:gd name="T61" fmla="*/ 2147483647 h 762"/>
                <a:gd name="T62" fmla="*/ 2147483647 w 5216"/>
                <a:gd name="T63" fmla="*/ 2147483647 h 762"/>
                <a:gd name="T64" fmla="*/ 2147483647 w 5216"/>
                <a:gd name="T65" fmla="*/ 2147483647 h 762"/>
                <a:gd name="T66" fmla="*/ 2147483647 w 5216"/>
                <a:gd name="T67" fmla="*/ 2147483647 h 762"/>
                <a:gd name="T68" fmla="*/ 2147483647 w 5216"/>
                <a:gd name="T69" fmla="*/ 2147483647 h 762"/>
                <a:gd name="T70" fmla="*/ 2147483647 w 5216"/>
                <a:gd name="T71" fmla="*/ 214748364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pPr>
                <a:defRPr/>
              </a:pPr>
              <a:endParaRPr lang="en-US" dirty="0"/>
            </a:p>
          </p:txBody>
        </p:sp>
        <p:sp>
          <p:nvSpPr>
            <p:cNvPr id="9" name="Freeform 22"/>
            <p:cNvSpPr>
              <a:spLocks/>
            </p:cNvSpPr>
            <p:nvPr/>
          </p:nvSpPr>
          <p:spPr bwMode="hidden">
            <a:xfrm>
              <a:off x="4014" y="4334834"/>
              <a:ext cx="8164231" cy="1101960"/>
            </a:xfrm>
            <a:custGeom>
              <a:avLst/>
              <a:gdLst>
                <a:gd name="T0" fmla="*/ 0 w 5144"/>
                <a:gd name="T1" fmla="*/ 2147483647 h 694"/>
                <a:gd name="T2" fmla="*/ 0 w 5144"/>
                <a:gd name="T3" fmla="*/ 2147483647 h 694"/>
                <a:gd name="T4" fmla="*/ 2147483647 w 5144"/>
                <a:gd name="T5" fmla="*/ 2147483647 h 694"/>
                <a:gd name="T6" fmla="*/ 2147483647 w 5144"/>
                <a:gd name="T7" fmla="*/ 2147483647 h 694"/>
                <a:gd name="T8" fmla="*/ 2147483647 w 5144"/>
                <a:gd name="T9" fmla="*/ 2147483647 h 694"/>
                <a:gd name="T10" fmla="*/ 2147483647 w 5144"/>
                <a:gd name="T11" fmla="*/ 2147483647 h 694"/>
                <a:gd name="T12" fmla="*/ 2147483647 w 5144"/>
                <a:gd name="T13" fmla="*/ 2147483647 h 694"/>
                <a:gd name="T14" fmla="*/ 2147483647 w 5144"/>
                <a:gd name="T15" fmla="*/ 2147483647 h 694"/>
                <a:gd name="T16" fmla="*/ 2147483647 w 5144"/>
                <a:gd name="T17" fmla="*/ 2147483647 h 694"/>
                <a:gd name="T18" fmla="*/ 2147483647 w 5144"/>
                <a:gd name="T19" fmla="*/ 2147483647 h 694"/>
                <a:gd name="T20" fmla="*/ 2147483647 w 5144"/>
                <a:gd name="T21" fmla="*/ 2147483647 h 694"/>
                <a:gd name="T22" fmla="*/ 2147483647 w 5144"/>
                <a:gd name="T23" fmla="*/ 2147483647 h 694"/>
                <a:gd name="T24" fmla="*/ 2147483647 w 5144"/>
                <a:gd name="T25" fmla="*/ 0 h 694"/>
                <a:gd name="T26" fmla="*/ 2147483647 w 5144"/>
                <a:gd name="T27" fmla="*/ 2147483647 h 694"/>
                <a:gd name="T28" fmla="*/ 2147483647 w 5144"/>
                <a:gd name="T29" fmla="*/ 2147483647 h 694"/>
                <a:gd name="T30" fmla="*/ 2147483647 w 5144"/>
                <a:gd name="T31" fmla="*/ 2147483647 h 694"/>
                <a:gd name="T32" fmla="*/ 2147483647 w 5144"/>
                <a:gd name="T33" fmla="*/ 2147483647 h 694"/>
                <a:gd name="T34" fmla="*/ 2147483647 w 5144"/>
                <a:gd name="T35" fmla="*/ 2147483647 h 694"/>
                <a:gd name="T36" fmla="*/ 2147483647 w 5144"/>
                <a:gd name="T37" fmla="*/ 2147483647 h 694"/>
                <a:gd name="T38" fmla="*/ 2147483647 w 5144"/>
                <a:gd name="T39" fmla="*/ 2147483647 h 694"/>
                <a:gd name="T40" fmla="*/ 2147483647 w 5144"/>
                <a:gd name="T41" fmla="*/ 2147483647 h 694"/>
                <a:gd name="T42" fmla="*/ 2147483647 w 5144"/>
                <a:gd name="T43" fmla="*/ 2147483647 h 694"/>
                <a:gd name="T44" fmla="*/ 2147483647 w 5144"/>
                <a:gd name="T45" fmla="*/ 2147483647 h 694"/>
                <a:gd name="T46" fmla="*/ 2147483647 w 5144"/>
                <a:gd name="T47" fmla="*/ 2147483647 h 694"/>
                <a:gd name="T48" fmla="*/ 2147483647 w 5144"/>
                <a:gd name="T49" fmla="*/ 2147483647 h 694"/>
                <a:gd name="T50" fmla="*/ 2147483647 w 5144"/>
                <a:gd name="T51" fmla="*/ 2147483647 h 694"/>
                <a:gd name="T52" fmla="*/ 2147483647 w 5144"/>
                <a:gd name="T53" fmla="*/ 2147483647 h 694"/>
                <a:gd name="T54" fmla="*/ 2147483647 w 5144"/>
                <a:gd name="T55" fmla="*/ 2147483647 h 694"/>
                <a:gd name="T56" fmla="*/ 2147483647 w 5144"/>
                <a:gd name="T57" fmla="*/ 2147483647 h 694"/>
                <a:gd name="T58" fmla="*/ 2147483647 w 5144"/>
                <a:gd name="T59" fmla="*/ 2147483647 h 694"/>
                <a:gd name="T60" fmla="*/ 2147483647 w 5144"/>
                <a:gd name="T61" fmla="*/ 2147483647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a:defRPr/>
              </a:pPr>
              <a:endParaRPr lang="en-US" dirty="0"/>
            </a:p>
          </p:txBody>
        </p:sp>
        <p:sp>
          <p:nvSpPr>
            <p:cNvPr id="10" name="Freeform 26"/>
            <p:cNvSpPr>
              <a:spLocks/>
            </p:cNvSpPr>
            <p:nvPr/>
          </p:nvSpPr>
          <p:spPr bwMode="hidden">
            <a:xfrm>
              <a:off x="4157164" y="4316769"/>
              <a:ext cx="4939265" cy="925827"/>
            </a:xfrm>
            <a:custGeom>
              <a:avLst/>
              <a:gdLst>
                <a:gd name="T0" fmla="*/ 0 w 3112"/>
                <a:gd name="T1" fmla="*/ 2147483647 h 584"/>
                <a:gd name="T2" fmla="*/ 0 w 3112"/>
                <a:gd name="T3" fmla="*/ 2147483647 h 584"/>
                <a:gd name="T4" fmla="*/ 2147483647 w 3112"/>
                <a:gd name="T5" fmla="*/ 2147483647 h 584"/>
                <a:gd name="T6" fmla="*/ 2147483647 w 3112"/>
                <a:gd name="T7" fmla="*/ 2147483647 h 584"/>
                <a:gd name="T8" fmla="*/ 2147483647 w 3112"/>
                <a:gd name="T9" fmla="*/ 2147483647 h 584"/>
                <a:gd name="T10" fmla="*/ 2147483647 w 3112"/>
                <a:gd name="T11" fmla="*/ 2147483647 h 584"/>
                <a:gd name="T12" fmla="*/ 2147483647 w 3112"/>
                <a:gd name="T13" fmla="*/ 2147483647 h 584"/>
                <a:gd name="T14" fmla="*/ 2147483647 w 3112"/>
                <a:gd name="T15" fmla="*/ 2147483647 h 584"/>
                <a:gd name="T16" fmla="*/ 2147483647 w 3112"/>
                <a:gd name="T17" fmla="*/ 2147483647 h 584"/>
                <a:gd name="T18" fmla="*/ 2147483647 w 3112"/>
                <a:gd name="T19" fmla="*/ 2147483647 h 584"/>
                <a:gd name="T20" fmla="*/ 2147483647 w 3112"/>
                <a:gd name="T21" fmla="*/ 2147483647 h 584"/>
                <a:gd name="T22" fmla="*/ 2147483647 w 3112"/>
                <a:gd name="T23" fmla="*/ 2147483647 h 584"/>
                <a:gd name="T24" fmla="*/ 2147483647 w 3112"/>
                <a:gd name="T25" fmla="*/ 2147483647 h 584"/>
                <a:gd name="T26" fmla="*/ 2147483647 w 3112"/>
                <a:gd name="T27" fmla="*/ 2147483647 h 584"/>
                <a:gd name="T28" fmla="*/ 2147483647 w 3112"/>
                <a:gd name="T29" fmla="*/ 2147483647 h 584"/>
                <a:gd name="T30" fmla="*/ 2147483647 w 3112"/>
                <a:gd name="T31" fmla="*/ 2147483647 h 584"/>
                <a:gd name="T32" fmla="*/ 2147483647 w 3112"/>
                <a:gd name="T33" fmla="*/ 2147483647 h 584"/>
                <a:gd name="T34" fmla="*/ 2147483647 w 3112"/>
                <a:gd name="T35" fmla="*/ 2147483647 h 584"/>
                <a:gd name="T36" fmla="*/ 2147483647 w 3112"/>
                <a:gd name="T37" fmla="*/ 214748364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a:defRPr/>
              </a:pPr>
              <a:endParaRPr lang="en-US" dirty="0"/>
            </a:p>
          </p:txBody>
        </p:sp>
        <p:sp useBgFill="1">
          <p:nvSpPr>
            <p:cNvPr id="11" name="Freeform 10"/>
            <p:cNvSpPr>
              <a:spLocks/>
            </p:cNvSpPr>
            <p:nvPr/>
          </p:nvSpPr>
          <p:spPr bwMode="hidden">
            <a:xfrm>
              <a:off x="-3905250" y="4294188"/>
              <a:ext cx="13011150" cy="1892300"/>
            </a:xfrm>
            <a:custGeom>
              <a:avLst/>
              <a:gdLst>
                <a:gd name="T0" fmla="*/ 2147483647 w 8196"/>
                <a:gd name="T1" fmla="*/ 2147483647 h 1192"/>
                <a:gd name="T2" fmla="*/ 2147483647 w 8196"/>
                <a:gd name="T3" fmla="*/ 2147483647 h 1192"/>
                <a:gd name="T4" fmla="*/ 2147483647 w 8196"/>
                <a:gd name="T5" fmla="*/ 2147483647 h 1192"/>
                <a:gd name="T6" fmla="*/ 2147483647 w 8196"/>
                <a:gd name="T7" fmla="*/ 2147483647 h 1192"/>
                <a:gd name="T8" fmla="*/ 2147483647 w 8196"/>
                <a:gd name="T9" fmla="*/ 2147483647 h 1192"/>
                <a:gd name="T10" fmla="*/ 2147483647 w 8196"/>
                <a:gd name="T11" fmla="*/ 2147483647 h 1192"/>
                <a:gd name="T12" fmla="*/ 2147483647 w 8196"/>
                <a:gd name="T13" fmla="*/ 2147483647 h 1192"/>
                <a:gd name="T14" fmla="*/ 2147483647 w 8196"/>
                <a:gd name="T15" fmla="*/ 2147483647 h 1192"/>
                <a:gd name="T16" fmla="*/ 2147483647 w 8196"/>
                <a:gd name="T17" fmla="*/ 2147483647 h 1192"/>
                <a:gd name="T18" fmla="*/ 2147483647 w 8196"/>
                <a:gd name="T19" fmla="*/ 2147483647 h 1192"/>
                <a:gd name="T20" fmla="*/ 2147483647 w 8196"/>
                <a:gd name="T21" fmla="*/ 2147483647 h 1192"/>
                <a:gd name="T22" fmla="*/ 2147483647 w 8196"/>
                <a:gd name="T23" fmla="*/ 2147483647 h 1192"/>
                <a:gd name="T24" fmla="*/ 2147483647 w 8196"/>
                <a:gd name="T25" fmla="*/ 2147483647 h 1192"/>
                <a:gd name="T26" fmla="*/ 2147483647 w 8196"/>
                <a:gd name="T27" fmla="*/ 2147483647 h 1192"/>
                <a:gd name="T28" fmla="*/ 2147483647 w 8196"/>
                <a:gd name="T29" fmla="*/ 2147483647 h 1192"/>
                <a:gd name="T30" fmla="*/ 2147483647 w 8196"/>
                <a:gd name="T31" fmla="*/ 2147483647 h 1192"/>
                <a:gd name="T32" fmla="*/ 2147483647 w 8196"/>
                <a:gd name="T33" fmla="*/ 2147483647 h 1192"/>
                <a:gd name="T34" fmla="*/ 2147483647 w 8196"/>
                <a:gd name="T35" fmla="*/ 2147483647 h 1192"/>
                <a:gd name="T36" fmla="*/ 2147483647 w 8196"/>
                <a:gd name="T37" fmla="*/ 2147483647 h 1192"/>
                <a:gd name="T38" fmla="*/ 2147483647 w 8196"/>
                <a:gd name="T39" fmla="*/ 2147483647 h 1192"/>
                <a:gd name="T40" fmla="*/ 2147483647 w 8196"/>
                <a:gd name="T41" fmla="*/ 2147483647 h 1192"/>
                <a:gd name="T42" fmla="*/ 2147483647 w 8196"/>
                <a:gd name="T43" fmla="*/ 2147483647 h 1192"/>
                <a:gd name="T44" fmla="*/ 2147483647 w 8196"/>
                <a:gd name="T45" fmla="*/ 0 h 1192"/>
                <a:gd name="T46" fmla="*/ 2147483647 w 8196"/>
                <a:gd name="T47" fmla="*/ 2147483647 h 1192"/>
                <a:gd name="T48" fmla="*/ 2147483647 w 8196"/>
                <a:gd name="T49" fmla="*/ 2147483647 h 1192"/>
                <a:gd name="T50" fmla="*/ 2147483647 w 8196"/>
                <a:gd name="T51" fmla="*/ 2147483647 h 1192"/>
                <a:gd name="T52" fmla="*/ 2147483647 w 8196"/>
                <a:gd name="T53" fmla="*/ 2147483647 h 1192"/>
                <a:gd name="T54" fmla="*/ 2147483647 w 8196"/>
                <a:gd name="T55" fmla="*/ 2147483647 h 1192"/>
                <a:gd name="T56" fmla="*/ 2147483647 w 8196"/>
                <a:gd name="T57" fmla="*/ 2147483647 h 1192"/>
                <a:gd name="T58" fmla="*/ 2147483647 w 8196"/>
                <a:gd name="T59" fmla="*/ 2147483647 h 1192"/>
                <a:gd name="T60" fmla="*/ 2147483647 w 8196"/>
                <a:gd name="T61" fmla="*/ 2147483647 h 1192"/>
                <a:gd name="T62" fmla="*/ 0 w 8196"/>
                <a:gd name="T63" fmla="*/ 2147483647 h 1192"/>
                <a:gd name="T64" fmla="*/ 2147483647 w 8196"/>
                <a:gd name="T65" fmla="*/ 2147483647 h 1192"/>
                <a:gd name="T66" fmla="*/ 2147483647 w 8196"/>
                <a:gd name="T67" fmla="*/ 2147483647 h 1192"/>
                <a:gd name="T68" fmla="*/ 2147483647 w 8196"/>
                <a:gd name="T69" fmla="*/ 2147483647 h 1192"/>
                <a:gd name="T70" fmla="*/ 2147483647 w 8196"/>
                <a:gd name="T71" fmla="*/ 2147483647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pPr>
                <a:defRPr/>
              </a:pPr>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rtlCol="0">
            <a:normAutofit/>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12" name="Date Placeholder 4"/>
          <p:cNvSpPr>
            <a:spLocks noGrp="1"/>
          </p:cNvSpPr>
          <p:nvPr>
            <p:ph type="dt" sz="half" idx="10"/>
          </p:nvPr>
        </p:nvSpPr>
        <p:spPr/>
        <p:txBody>
          <a:bodyPr/>
          <a:lstStyle>
            <a:lvl1pPr>
              <a:defRPr smtClean="0"/>
            </a:lvl1pPr>
          </a:lstStyle>
          <a:p>
            <a:pPr>
              <a:defRPr/>
            </a:pPr>
            <a:fld id="{3E005569-A525-4889-BB38-0CA46C2E728D}" type="datetime1">
              <a:rPr lang="en-US"/>
              <a:pPr>
                <a:defRPr/>
              </a:pPr>
              <a:t>11/6/2017</a:t>
            </a:fld>
            <a:endParaRPr lang="en-US" dirty="0"/>
          </a:p>
        </p:txBody>
      </p:sp>
      <p:sp>
        <p:nvSpPr>
          <p:cNvPr id="13" name="Footer Placeholder 5"/>
          <p:cNvSpPr>
            <a:spLocks noGrp="1"/>
          </p:cNvSpPr>
          <p:nvPr>
            <p:ph type="ftr" sz="quarter" idx="11"/>
          </p:nvPr>
        </p:nvSpPr>
        <p:spPr/>
        <p:txBody>
          <a:bodyPr/>
          <a:lstStyle>
            <a:lvl1pPr>
              <a:defRPr smtClean="0"/>
            </a:lvl1pPr>
          </a:lstStyle>
          <a:p>
            <a:pPr>
              <a:defRPr/>
            </a:pPr>
            <a:r>
              <a:rPr lang="en-US"/>
              <a:t>AAHAM ANI 2012</a:t>
            </a:r>
            <a:endParaRPr lang="en-US" dirty="0"/>
          </a:p>
        </p:txBody>
      </p:sp>
      <p:sp>
        <p:nvSpPr>
          <p:cNvPr id="14" name="Slide Number Placeholder 6"/>
          <p:cNvSpPr>
            <a:spLocks noGrp="1"/>
          </p:cNvSpPr>
          <p:nvPr>
            <p:ph type="sldNum" sz="quarter" idx="12"/>
          </p:nvPr>
        </p:nvSpPr>
        <p:spPr/>
        <p:txBody>
          <a:bodyPr/>
          <a:lstStyle>
            <a:lvl1pPr>
              <a:defRPr/>
            </a:lvl1pPr>
          </a:lstStyle>
          <a:p>
            <a:pPr>
              <a:defRPr/>
            </a:pPr>
            <a:fld id="{D3AC65B2-62BD-4A14-A38D-B8469D3C0996}" type="slidenum">
              <a:rPr lang="en-US"/>
              <a:pPr>
                <a:defRPr/>
              </a:pPr>
              <a:t>‹#›</a:t>
            </a:fld>
            <a:endParaRPr lang="en-US" dirty="0"/>
          </a:p>
        </p:txBody>
      </p:sp>
    </p:spTree>
    <p:extLst>
      <p:ext uri="{BB962C8B-B14F-4D97-AF65-F5344CB8AC3E}">
        <p14:creationId xmlns:p14="http://schemas.microsoft.com/office/powerpoint/2010/main" val="2516779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6325" cy="2468563"/>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123" name="Group 15"/>
          <p:cNvGrpSpPr>
            <a:grpSpLocks noChangeAspect="1"/>
          </p:cNvGrpSpPr>
          <p:nvPr/>
        </p:nvGrpSpPr>
        <p:grpSpPr bwMode="auto">
          <a:xfrm>
            <a:off x="211138" y="1679575"/>
            <a:ext cx="8723312" cy="1330325"/>
            <a:chOff x="-3905251" y="4294188"/>
            <a:chExt cx="13027839" cy="1892300"/>
          </a:xfrm>
        </p:grpSpPr>
        <p:sp>
          <p:nvSpPr>
            <p:cNvPr id="1033" name="Freeform 14"/>
            <p:cNvSpPr>
              <a:spLocks/>
            </p:cNvSpPr>
            <p:nvPr/>
          </p:nvSpPr>
          <p:spPr bwMode="hidden">
            <a:xfrm>
              <a:off x="4810006" y="4499677"/>
              <a:ext cx="4295986" cy="1016152"/>
            </a:xfrm>
            <a:custGeom>
              <a:avLst/>
              <a:gdLst>
                <a:gd name="T0" fmla="*/ 2147483647 w 2706"/>
                <a:gd name="T1" fmla="*/ 0 h 640"/>
                <a:gd name="T2" fmla="*/ 2147483647 w 2706"/>
                <a:gd name="T3" fmla="*/ 0 h 640"/>
                <a:gd name="T4" fmla="*/ 2147483647 w 2706"/>
                <a:gd name="T5" fmla="*/ 2147483647 h 640"/>
                <a:gd name="T6" fmla="*/ 2147483647 w 2706"/>
                <a:gd name="T7" fmla="*/ 2147483647 h 640"/>
                <a:gd name="T8" fmla="*/ 2147483647 w 2706"/>
                <a:gd name="T9" fmla="*/ 2147483647 h 640"/>
                <a:gd name="T10" fmla="*/ 2147483647 w 2706"/>
                <a:gd name="T11" fmla="*/ 2147483647 h 640"/>
                <a:gd name="T12" fmla="*/ 2147483647 w 2706"/>
                <a:gd name="T13" fmla="*/ 2147483647 h 640"/>
                <a:gd name="T14" fmla="*/ 2147483647 w 2706"/>
                <a:gd name="T15" fmla="*/ 2147483647 h 640"/>
                <a:gd name="T16" fmla="*/ 2147483647 w 2706"/>
                <a:gd name="T17" fmla="*/ 2147483647 h 640"/>
                <a:gd name="T18" fmla="*/ 2147483647 w 2706"/>
                <a:gd name="T19" fmla="*/ 2147483647 h 640"/>
                <a:gd name="T20" fmla="*/ 2147483647 w 2706"/>
                <a:gd name="T21" fmla="*/ 2147483647 h 640"/>
                <a:gd name="T22" fmla="*/ 2147483647 w 2706"/>
                <a:gd name="T23" fmla="*/ 2147483647 h 640"/>
                <a:gd name="T24" fmla="*/ 2147483647 w 2706"/>
                <a:gd name="T25" fmla="*/ 2147483647 h 640"/>
                <a:gd name="T26" fmla="*/ 2147483647 w 2706"/>
                <a:gd name="T27" fmla="*/ 2147483647 h 640"/>
                <a:gd name="T28" fmla="*/ 2147483647 w 2706"/>
                <a:gd name="T29" fmla="*/ 2147483647 h 640"/>
                <a:gd name="T30" fmla="*/ 2147483647 w 2706"/>
                <a:gd name="T31" fmla="*/ 2147483647 h 640"/>
                <a:gd name="T32" fmla="*/ 2147483647 w 2706"/>
                <a:gd name="T33" fmla="*/ 2147483647 h 640"/>
                <a:gd name="T34" fmla="*/ 2147483647 w 2706"/>
                <a:gd name="T35" fmla="*/ 2147483647 h 640"/>
                <a:gd name="T36" fmla="*/ 0 w 2706"/>
                <a:gd name="T37" fmla="*/ 2147483647 h 640"/>
                <a:gd name="T38" fmla="*/ 0 w 2706"/>
                <a:gd name="T39" fmla="*/ 2147483647 h 640"/>
                <a:gd name="T40" fmla="*/ 2147483647 w 2706"/>
                <a:gd name="T41" fmla="*/ 2147483647 h 640"/>
                <a:gd name="T42" fmla="*/ 2147483647 w 2706"/>
                <a:gd name="T43" fmla="*/ 2147483647 h 640"/>
                <a:gd name="T44" fmla="*/ 2147483647 w 2706"/>
                <a:gd name="T45" fmla="*/ 2147483647 h 640"/>
                <a:gd name="T46" fmla="*/ 2147483647 w 2706"/>
                <a:gd name="T47" fmla="*/ 2147483647 h 640"/>
                <a:gd name="T48" fmla="*/ 2147483647 w 2706"/>
                <a:gd name="T49" fmla="*/ 2147483647 h 640"/>
                <a:gd name="T50" fmla="*/ 2147483647 w 2706"/>
                <a:gd name="T51" fmla="*/ 2147483647 h 640"/>
                <a:gd name="T52" fmla="*/ 2147483647 w 2706"/>
                <a:gd name="T53" fmla="*/ 2147483647 h 640"/>
                <a:gd name="T54" fmla="*/ 2147483647 w 2706"/>
                <a:gd name="T55" fmla="*/ 2147483647 h 640"/>
                <a:gd name="T56" fmla="*/ 2147483647 w 2706"/>
                <a:gd name="T57" fmla="*/ 2147483647 h 640"/>
                <a:gd name="T58" fmla="*/ 2147483647 w 2706"/>
                <a:gd name="T59" fmla="*/ 2147483647 h 640"/>
                <a:gd name="T60" fmla="*/ 2147483647 w 2706"/>
                <a:gd name="T61" fmla="*/ 2147483647 h 640"/>
                <a:gd name="T62" fmla="*/ 2147483647 w 2706"/>
                <a:gd name="T63" fmla="*/ 2147483647 h 640"/>
                <a:gd name="T64" fmla="*/ 2147483647 w 2706"/>
                <a:gd name="T65" fmla="*/ 2147483647 h 640"/>
                <a:gd name="T66" fmla="*/ 2147483647 w 2706"/>
                <a:gd name="T67" fmla="*/ 2147483647 h 640"/>
                <a:gd name="T68" fmla="*/ 2147483647 w 2706"/>
                <a:gd name="T69" fmla="*/ 2147483647 h 640"/>
                <a:gd name="T70" fmla="*/ 2147483647 w 2706"/>
                <a:gd name="T71" fmla="*/ 2147483647 h 640"/>
                <a:gd name="T72" fmla="*/ 2147483647 w 2706"/>
                <a:gd name="T73" fmla="*/ 2147483647 h 640"/>
                <a:gd name="T74" fmla="*/ 2147483647 w 2706"/>
                <a:gd name="T75" fmla="*/ 2147483647 h 640"/>
                <a:gd name="T76" fmla="*/ 2147483647 w 2706"/>
                <a:gd name="T77" fmla="*/ 2147483647 h 640"/>
                <a:gd name="T78" fmla="*/ 2147483647 w 2706"/>
                <a:gd name="T79" fmla="*/ 2147483647 h 640"/>
                <a:gd name="T80" fmla="*/ 2147483647 w 2706"/>
                <a:gd name="T81" fmla="*/ 2147483647 h 640"/>
                <a:gd name="T82" fmla="*/ 2147483647 w 2706"/>
                <a:gd name="T83" fmla="*/ 2147483647 h 640"/>
                <a:gd name="T84" fmla="*/ 2147483647 w 2706"/>
                <a:gd name="T85" fmla="*/ 2147483647 h 640"/>
                <a:gd name="T86" fmla="*/ 2147483647 w 2706"/>
                <a:gd name="T87" fmla="*/ 2147483647 h 640"/>
                <a:gd name="T88" fmla="*/ 2147483647 w 2706"/>
                <a:gd name="T89" fmla="*/ 2147483647 h 640"/>
                <a:gd name="T90" fmla="*/ 2147483647 w 2706"/>
                <a:gd name="T91" fmla="*/ 2147483647 h 640"/>
                <a:gd name="T92" fmla="*/ 2147483647 w 2706"/>
                <a:gd name="T93" fmla="*/ 2147483647 h 640"/>
                <a:gd name="T94" fmla="*/ 2147483647 w 2706"/>
                <a:gd name="T95" fmla="*/ 2147483647 h 640"/>
                <a:gd name="T96" fmla="*/ 2147483647 w 2706"/>
                <a:gd name="T97" fmla="*/ 2147483647 h 640"/>
                <a:gd name="T98" fmla="*/ 2147483647 w 2706"/>
                <a:gd name="T99" fmla="*/ 2147483647 h 640"/>
                <a:gd name="T100" fmla="*/ 2147483647 w 2706"/>
                <a:gd name="T101" fmla="*/ 2147483647 h 640"/>
                <a:gd name="T102" fmla="*/ 2147483647 w 2706"/>
                <a:gd name="T103" fmla="*/ 2147483647 h 640"/>
                <a:gd name="T104" fmla="*/ 2147483647 w 2706"/>
                <a:gd name="T105" fmla="*/ 2147483647 h 640"/>
                <a:gd name="T106" fmla="*/ 2147483647 w 2706"/>
                <a:gd name="T107" fmla="*/ 0 h 640"/>
                <a:gd name="T108" fmla="*/ 2147483647 w 2706"/>
                <a:gd name="T109" fmla="*/ 0 h 640"/>
                <a:gd name="T110" fmla="*/ 2147483647 w 2706"/>
                <a:gd name="T111" fmla="*/ 0 h 640"/>
                <a:gd name="T112" fmla="*/ 2147483647 w 2706"/>
                <a:gd name="T113" fmla="*/ 0 h 64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472" y="252"/>
                  </a:lnTo>
                  <a:lnTo>
                    <a:pt x="1236" y="304"/>
                  </a:lnTo>
                  <a:lnTo>
                    <a:pt x="1010" y="352"/>
                  </a:lnTo>
                  <a:lnTo>
                    <a:pt x="792" y="398"/>
                  </a:lnTo>
                  <a:lnTo>
                    <a:pt x="584" y="438"/>
                  </a:lnTo>
                  <a:lnTo>
                    <a:pt x="382" y="474"/>
                  </a:lnTo>
                  <a:lnTo>
                    <a:pt x="188" y="50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6" y="388"/>
                  </a:lnTo>
                  <a:lnTo>
                    <a:pt x="2706" y="0"/>
                  </a:lnTo>
                  <a:lnTo>
                    <a:pt x="2700" y="0"/>
                  </a:lnTo>
                  <a:close/>
                </a:path>
              </a:pathLst>
            </a:custGeom>
            <a:solidFill>
              <a:schemeClr val="bg2">
                <a:alpha val="29019"/>
              </a:schemeClr>
            </a:solidFill>
            <a:ln w="9525">
              <a:noFill/>
              <a:round/>
              <a:headEnd/>
              <a:tailEnd/>
            </a:ln>
          </p:spPr>
          <p:txBody>
            <a:bodyPr/>
            <a:lstStyle/>
            <a:p>
              <a:pPr>
                <a:defRPr/>
              </a:pPr>
              <a:endParaRPr lang="en-US" dirty="0"/>
            </a:p>
          </p:txBody>
        </p:sp>
        <p:sp>
          <p:nvSpPr>
            <p:cNvPr id="1034" name="Freeform 18"/>
            <p:cNvSpPr>
              <a:spLocks/>
            </p:cNvSpPr>
            <p:nvPr/>
          </p:nvSpPr>
          <p:spPr bwMode="hidden">
            <a:xfrm>
              <a:off x="-308667" y="4319028"/>
              <a:ext cx="8279020" cy="1208091"/>
            </a:xfrm>
            <a:custGeom>
              <a:avLst/>
              <a:gdLst>
                <a:gd name="T0" fmla="*/ 2147483647 w 5216"/>
                <a:gd name="T1" fmla="*/ 2147483647 h 762"/>
                <a:gd name="T2" fmla="*/ 2147483647 w 5216"/>
                <a:gd name="T3" fmla="*/ 2147483647 h 762"/>
                <a:gd name="T4" fmla="*/ 2147483647 w 5216"/>
                <a:gd name="T5" fmla="*/ 2147483647 h 762"/>
                <a:gd name="T6" fmla="*/ 2147483647 w 5216"/>
                <a:gd name="T7" fmla="*/ 2147483647 h 762"/>
                <a:gd name="T8" fmla="*/ 2147483647 w 5216"/>
                <a:gd name="T9" fmla="*/ 2147483647 h 762"/>
                <a:gd name="T10" fmla="*/ 2147483647 w 5216"/>
                <a:gd name="T11" fmla="*/ 2147483647 h 762"/>
                <a:gd name="T12" fmla="*/ 2147483647 w 5216"/>
                <a:gd name="T13" fmla="*/ 2147483647 h 762"/>
                <a:gd name="T14" fmla="*/ 2147483647 w 5216"/>
                <a:gd name="T15" fmla="*/ 2147483647 h 762"/>
                <a:gd name="T16" fmla="*/ 2147483647 w 5216"/>
                <a:gd name="T17" fmla="*/ 2147483647 h 762"/>
                <a:gd name="T18" fmla="*/ 2147483647 w 5216"/>
                <a:gd name="T19" fmla="*/ 2147483647 h 762"/>
                <a:gd name="T20" fmla="*/ 2147483647 w 5216"/>
                <a:gd name="T21" fmla="*/ 2147483647 h 762"/>
                <a:gd name="T22" fmla="*/ 2147483647 w 5216"/>
                <a:gd name="T23" fmla="*/ 2147483647 h 762"/>
                <a:gd name="T24" fmla="*/ 2147483647 w 5216"/>
                <a:gd name="T25" fmla="*/ 2147483647 h 762"/>
                <a:gd name="T26" fmla="*/ 2147483647 w 5216"/>
                <a:gd name="T27" fmla="*/ 0 h 762"/>
                <a:gd name="T28" fmla="*/ 2147483647 w 5216"/>
                <a:gd name="T29" fmla="*/ 2147483647 h 762"/>
                <a:gd name="T30" fmla="*/ 2147483647 w 5216"/>
                <a:gd name="T31" fmla="*/ 2147483647 h 762"/>
                <a:gd name="T32" fmla="*/ 0 w 5216"/>
                <a:gd name="T33" fmla="*/ 2147483647 h 762"/>
                <a:gd name="T34" fmla="*/ 2147483647 w 5216"/>
                <a:gd name="T35" fmla="*/ 2147483647 h 762"/>
                <a:gd name="T36" fmla="*/ 2147483647 w 5216"/>
                <a:gd name="T37" fmla="*/ 2147483647 h 762"/>
                <a:gd name="T38" fmla="*/ 2147483647 w 5216"/>
                <a:gd name="T39" fmla="*/ 2147483647 h 762"/>
                <a:gd name="T40" fmla="*/ 2147483647 w 5216"/>
                <a:gd name="T41" fmla="*/ 2147483647 h 762"/>
                <a:gd name="T42" fmla="*/ 2147483647 w 5216"/>
                <a:gd name="T43" fmla="*/ 2147483647 h 762"/>
                <a:gd name="T44" fmla="*/ 2147483647 w 5216"/>
                <a:gd name="T45" fmla="*/ 2147483647 h 762"/>
                <a:gd name="T46" fmla="*/ 2147483647 w 5216"/>
                <a:gd name="T47" fmla="*/ 2147483647 h 762"/>
                <a:gd name="T48" fmla="*/ 2147483647 w 5216"/>
                <a:gd name="T49" fmla="*/ 2147483647 h 762"/>
                <a:gd name="T50" fmla="*/ 2147483647 w 5216"/>
                <a:gd name="T51" fmla="*/ 2147483647 h 762"/>
                <a:gd name="T52" fmla="*/ 2147483647 w 5216"/>
                <a:gd name="T53" fmla="*/ 2147483647 h 762"/>
                <a:gd name="T54" fmla="*/ 2147483647 w 5216"/>
                <a:gd name="T55" fmla="*/ 2147483647 h 762"/>
                <a:gd name="T56" fmla="*/ 2147483647 w 5216"/>
                <a:gd name="T57" fmla="*/ 2147483647 h 762"/>
                <a:gd name="T58" fmla="*/ 2147483647 w 5216"/>
                <a:gd name="T59" fmla="*/ 2147483647 h 762"/>
                <a:gd name="T60" fmla="*/ 2147483647 w 5216"/>
                <a:gd name="T61" fmla="*/ 2147483647 h 762"/>
                <a:gd name="T62" fmla="*/ 2147483647 w 5216"/>
                <a:gd name="T63" fmla="*/ 2147483647 h 762"/>
                <a:gd name="T64" fmla="*/ 2147483647 w 5216"/>
                <a:gd name="T65" fmla="*/ 2147483647 h 762"/>
                <a:gd name="T66" fmla="*/ 2147483647 w 5216"/>
                <a:gd name="T67" fmla="*/ 2147483647 h 762"/>
                <a:gd name="T68" fmla="*/ 2147483647 w 5216"/>
                <a:gd name="T69" fmla="*/ 2147483647 h 762"/>
                <a:gd name="T70" fmla="*/ 2147483647 w 5216"/>
                <a:gd name="T71" fmla="*/ 2147483647 h 76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154" y="66"/>
                  </a:lnTo>
                  <a:lnTo>
                    <a:pt x="314" y="86"/>
                  </a:lnTo>
                  <a:lnTo>
                    <a:pt x="480" y="112"/>
                  </a:lnTo>
                  <a:lnTo>
                    <a:pt x="652" y="140"/>
                  </a:lnTo>
                  <a:lnTo>
                    <a:pt x="830" y="174"/>
                  </a:lnTo>
                  <a:lnTo>
                    <a:pt x="1014" y="210"/>
                  </a:lnTo>
                  <a:lnTo>
                    <a:pt x="1206" y="250"/>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close/>
                </a:path>
              </a:pathLst>
            </a:custGeom>
            <a:solidFill>
              <a:schemeClr val="bg2">
                <a:alpha val="39999"/>
              </a:schemeClr>
            </a:solidFill>
            <a:ln w="9525">
              <a:noFill/>
              <a:round/>
              <a:headEnd/>
              <a:tailEnd/>
            </a:ln>
          </p:spPr>
          <p:txBody>
            <a:bodyPr/>
            <a:lstStyle/>
            <a:p>
              <a:pPr>
                <a:defRPr/>
              </a:pPr>
              <a:endParaRPr lang="en-US" dirty="0"/>
            </a:p>
          </p:txBody>
        </p:sp>
        <p:sp>
          <p:nvSpPr>
            <p:cNvPr id="1035" name="Freeform 22"/>
            <p:cNvSpPr>
              <a:spLocks/>
            </p:cNvSpPr>
            <p:nvPr/>
          </p:nvSpPr>
          <p:spPr bwMode="hidden">
            <a:xfrm>
              <a:off x="4286" y="4334834"/>
              <a:ext cx="8165219" cy="1101960"/>
            </a:xfrm>
            <a:custGeom>
              <a:avLst/>
              <a:gdLst>
                <a:gd name="T0" fmla="*/ 0 w 5144"/>
                <a:gd name="T1" fmla="*/ 2147483647 h 694"/>
                <a:gd name="T2" fmla="*/ 0 w 5144"/>
                <a:gd name="T3" fmla="*/ 2147483647 h 694"/>
                <a:gd name="T4" fmla="*/ 2147483647 w 5144"/>
                <a:gd name="T5" fmla="*/ 2147483647 h 694"/>
                <a:gd name="T6" fmla="*/ 2147483647 w 5144"/>
                <a:gd name="T7" fmla="*/ 2147483647 h 694"/>
                <a:gd name="T8" fmla="*/ 2147483647 w 5144"/>
                <a:gd name="T9" fmla="*/ 2147483647 h 694"/>
                <a:gd name="T10" fmla="*/ 2147483647 w 5144"/>
                <a:gd name="T11" fmla="*/ 2147483647 h 694"/>
                <a:gd name="T12" fmla="*/ 2147483647 w 5144"/>
                <a:gd name="T13" fmla="*/ 2147483647 h 694"/>
                <a:gd name="T14" fmla="*/ 2147483647 w 5144"/>
                <a:gd name="T15" fmla="*/ 2147483647 h 694"/>
                <a:gd name="T16" fmla="*/ 2147483647 w 5144"/>
                <a:gd name="T17" fmla="*/ 2147483647 h 694"/>
                <a:gd name="T18" fmla="*/ 2147483647 w 5144"/>
                <a:gd name="T19" fmla="*/ 2147483647 h 694"/>
                <a:gd name="T20" fmla="*/ 2147483647 w 5144"/>
                <a:gd name="T21" fmla="*/ 2147483647 h 694"/>
                <a:gd name="T22" fmla="*/ 2147483647 w 5144"/>
                <a:gd name="T23" fmla="*/ 2147483647 h 694"/>
                <a:gd name="T24" fmla="*/ 2147483647 w 5144"/>
                <a:gd name="T25" fmla="*/ 0 h 694"/>
                <a:gd name="T26" fmla="*/ 2147483647 w 5144"/>
                <a:gd name="T27" fmla="*/ 2147483647 h 694"/>
                <a:gd name="T28" fmla="*/ 2147483647 w 5144"/>
                <a:gd name="T29" fmla="*/ 2147483647 h 694"/>
                <a:gd name="T30" fmla="*/ 2147483647 w 5144"/>
                <a:gd name="T31" fmla="*/ 2147483647 h 694"/>
                <a:gd name="T32" fmla="*/ 2147483647 w 5144"/>
                <a:gd name="T33" fmla="*/ 2147483647 h 694"/>
                <a:gd name="T34" fmla="*/ 2147483647 w 5144"/>
                <a:gd name="T35" fmla="*/ 2147483647 h 694"/>
                <a:gd name="T36" fmla="*/ 2147483647 w 5144"/>
                <a:gd name="T37" fmla="*/ 2147483647 h 694"/>
                <a:gd name="T38" fmla="*/ 2147483647 w 5144"/>
                <a:gd name="T39" fmla="*/ 2147483647 h 694"/>
                <a:gd name="T40" fmla="*/ 2147483647 w 5144"/>
                <a:gd name="T41" fmla="*/ 2147483647 h 694"/>
                <a:gd name="T42" fmla="*/ 2147483647 w 5144"/>
                <a:gd name="T43" fmla="*/ 2147483647 h 694"/>
                <a:gd name="T44" fmla="*/ 2147483647 w 5144"/>
                <a:gd name="T45" fmla="*/ 2147483647 h 694"/>
                <a:gd name="T46" fmla="*/ 2147483647 w 5144"/>
                <a:gd name="T47" fmla="*/ 2147483647 h 694"/>
                <a:gd name="T48" fmla="*/ 2147483647 w 5144"/>
                <a:gd name="T49" fmla="*/ 2147483647 h 694"/>
                <a:gd name="T50" fmla="*/ 2147483647 w 5144"/>
                <a:gd name="T51" fmla="*/ 2147483647 h 694"/>
                <a:gd name="T52" fmla="*/ 2147483647 w 5144"/>
                <a:gd name="T53" fmla="*/ 2147483647 h 694"/>
                <a:gd name="T54" fmla="*/ 2147483647 w 5144"/>
                <a:gd name="T55" fmla="*/ 2147483647 h 694"/>
                <a:gd name="T56" fmla="*/ 2147483647 w 5144"/>
                <a:gd name="T57" fmla="*/ 2147483647 h 694"/>
                <a:gd name="T58" fmla="*/ 2147483647 w 5144"/>
                <a:gd name="T59" fmla="*/ 2147483647 h 694"/>
                <a:gd name="T60" fmla="*/ 2147483647 w 5144"/>
                <a:gd name="T61" fmla="*/ 2147483647 h 694"/>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a:lstStyle/>
            <a:p>
              <a:pPr>
                <a:defRPr/>
              </a:pPr>
              <a:endParaRPr lang="en-US" dirty="0"/>
            </a:p>
          </p:txBody>
        </p:sp>
        <p:sp>
          <p:nvSpPr>
            <p:cNvPr id="1036" name="Freeform 26"/>
            <p:cNvSpPr>
              <a:spLocks/>
            </p:cNvSpPr>
            <p:nvPr/>
          </p:nvSpPr>
          <p:spPr bwMode="hidden">
            <a:xfrm>
              <a:off x="4155651" y="4316769"/>
              <a:ext cx="4940859" cy="925827"/>
            </a:xfrm>
            <a:custGeom>
              <a:avLst/>
              <a:gdLst>
                <a:gd name="T0" fmla="*/ 0 w 3112"/>
                <a:gd name="T1" fmla="*/ 2147483647 h 584"/>
                <a:gd name="T2" fmla="*/ 0 w 3112"/>
                <a:gd name="T3" fmla="*/ 2147483647 h 584"/>
                <a:gd name="T4" fmla="*/ 2147483647 w 3112"/>
                <a:gd name="T5" fmla="*/ 2147483647 h 584"/>
                <a:gd name="T6" fmla="*/ 2147483647 w 3112"/>
                <a:gd name="T7" fmla="*/ 2147483647 h 584"/>
                <a:gd name="T8" fmla="*/ 2147483647 w 3112"/>
                <a:gd name="T9" fmla="*/ 2147483647 h 584"/>
                <a:gd name="T10" fmla="*/ 2147483647 w 3112"/>
                <a:gd name="T11" fmla="*/ 2147483647 h 584"/>
                <a:gd name="T12" fmla="*/ 2147483647 w 3112"/>
                <a:gd name="T13" fmla="*/ 2147483647 h 584"/>
                <a:gd name="T14" fmla="*/ 2147483647 w 3112"/>
                <a:gd name="T15" fmla="*/ 2147483647 h 584"/>
                <a:gd name="T16" fmla="*/ 2147483647 w 3112"/>
                <a:gd name="T17" fmla="*/ 2147483647 h 584"/>
                <a:gd name="T18" fmla="*/ 2147483647 w 3112"/>
                <a:gd name="T19" fmla="*/ 2147483647 h 584"/>
                <a:gd name="T20" fmla="*/ 2147483647 w 3112"/>
                <a:gd name="T21" fmla="*/ 2147483647 h 584"/>
                <a:gd name="T22" fmla="*/ 2147483647 w 3112"/>
                <a:gd name="T23" fmla="*/ 2147483647 h 584"/>
                <a:gd name="T24" fmla="*/ 2147483647 w 3112"/>
                <a:gd name="T25" fmla="*/ 2147483647 h 584"/>
                <a:gd name="T26" fmla="*/ 2147483647 w 3112"/>
                <a:gd name="T27" fmla="*/ 2147483647 h 584"/>
                <a:gd name="T28" fmla="*/ 2147483647 w 3112"/>
                <a:gd name="T29" fmla="*/ 2147483647 h 584"/>
                <a:gd name="T30" fmla="*/ 2147483647 w 3112"/>
                <a:gd name="T31" fmla="*/ 2147483647 h 584"/>
                <a:gd name="T32" fmla="*/ 2147483647 w 3112"/>
                <a:gd name="T33" fmla="*/ 2147483647 h 584"/>
                <a:gd name="T34" fmla="*/ 2147483647 w 3112"/>
                <a:gd name="T35" fmla="*/ 2147483647 h 584"/>
                <a:gd name="T36" fmla="*/ 2147483647 w 3112"/>
                <a:gd name="T37" fmla="*/ 2147483647 h 584"/>
                <a:gd name="T38" fmla="*/ 2147483647 w 3112"/>
                <a:gd name="T39" fmla="*/ 0 h 584"/>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a:lstStyle/>
            <a:p>
              <a:pPr>
                <a:defRPr/>
              </a:pPr>
              <a:endParaRPr lang="en-US" dirty="0"/>
            </a:p>
          </p:txBody>
        </p:sp>
        <p:sp useBgFill="1">
          <p:nvSpPr>
            <p:cNvPr id="1037" name="Freeform 10"/>
            <p:cNvSpPr>
              <a:spLocks/>
            </p:cNvSpPr>
            <p:nvPr/>
          </p:nvSpPr>
          <p:spPr bwMode="hidden">
            <a:xfrm>
              <a:off x="-3905251" y="4294188"/>
              <a:ext cx="13027839" cy="1892300"/>
            </a:xfrm>
            <a:custGeom>
              <a:avLst/>
              <a:gdLst>
                <a:gd name="T0" fmla="*/ 2147483647 w 8196"/>
                <a:gd name="T1" fmla="*/ 2147483647 h 1192"/>
                <a:gd name="T2" fmla="*/ 2147483647 w 8196"/>
                <a:gd name="T3" fmla="*/ 2147483647 h 1192"/>
                <a:gd name="T4" fmla="*/ 2147483647 w 8196"/>
                <a:gd name="T5" fmla="*/ 2147483647 h 1192"/>
                <a:gd name="T6" fmla="*/ 2147483647 w 8196"/>
                <a:gd name="T7" fmla="*/ 2147483647 h 1192"/>
                <a:gd name="T8" fmla="*/ 2147483647 w 8196"/>
                <a:gd name="T9" fmla="*/ 2147483647 h 1192"/>
                <a:gd name="T10" fmla="*/ 2147483647 w 8196"/>
                <a:gd name="T11" fmla="*/ 2147483647 h 1192"/>
                <a:gd name="T12" fmla="*/ 2147483647 w 8196"/>
                <a:gd name="T13" fmla="*/ 2147483647 h 1192"/>
                <a:gd name="T14" fmla="*/ 2147483647 w 8196"/>
                <a:gd name="T15" fmla="*/ 2147483647 h 1192"/>
                <a:gd name="T16" fmla="*/ 2147483647 w 8196"/>
                <a:gd name="T17" fmla="*/ 2147483647 h 1192"/>
                <a:gd name="T18" fmla="*/ 2147483647 w 8196"/>
                <a:gd name="T19" fmla="*/ 2147483647 h 1192"/>
                <a:gd name="T20" fmla="*/ 2147483647 w 8196"/>
                <a:gd name="T21" fmla="*/ 2147483647 h 1192"/>
                <a:gd name="T22" fmla="*/ 2147483647 w 8196"/>
                <a:gd name="T23" fmla="*/ 2147483647 h 1192"/>
                <a:gd name="T24" fmla="*/ 2147483647 w 8196"/>
                <a:gd name="T25" fmla="*/ 2147483647 h 1192"/>
                <a:gd name="T26" fmla="*/ 2147483647 w 8196"/>
                <a:gd name="T27" fmla="*/ 2147483647 h 1192"/>
                <a:gd name="T28" fmla="*/ 2147483647 w 8196"/>
                <a:gd name="T29" fmla="*/ 2147483647 h 1192"/>
                <a:gd name="T30" fmla="*/ 2147483647 w 8196"/>
                <a:gd name="T31" fmla="*/ 2147483647 h 1192"/>
                <a:gd name="T32" fmla="*/ 2147483647 w 8196"/>
                <a:gd name="T33" fmla="*/ 2147483647 h 1192"/>
                <a:gd name="T34" fmla="*/ 2147483647 w 8196"/>
                <a:gd name="T35" fmla="*/ 2147483647 h 1192"/>
                <a:gd name="T36" fmla="*/ 2147483647 w 8196"/>
                <a:gd name="T37" fmla="*/ 2147483647 h 1192"/>
                <a:gd name="T38" fmla="*/ 2147483647 w 8196"/>
                <a:gd name="T39" fmla="*/ 2147483647 h 1192"/>
                <a:gd name="T40" fmla="*/ 2147483647 w 8196"/>
                <a:gd name="T41" fmla="*/ 2147483647 h 1192"/>
                <a:gd name="T42" fmla="*/ 2147483647 w 8196"/>
                <a:gd name="T43" fmla="*/ 2147483647 h 1192"/>
                <a:gd name="T44" fmla="*/ 2147483647 w 8196"/>
                <a:gd name="T45" fmla="*/ 0 h 1192"/>
                <a:gd name="T46" fmla="*/ 2147483647 w 8196"/>
                <a:gd name="T47" fmla="*/ 2147483647 h 1192"/>
                <a:gd name="T48" fmla="*/ 2147483647 w 8196"/>
                <a:gd name="T49" fmla="*/ 2147483647 h 1192"/>
                <a:gd name="T50" fmla="*/ 2147483647 w 8196"/>
                <a:gd name="T51" fmla="*/ 2147483647 h 1192"/>
                <a:gd name="T52" fmla="*/ 2147483647 w 8196"/>
                <a:gd name="T53" fmla="*/ 2147483647 h 1192"/>
                <a:gd name="T54" fmla="*/ 2147483647 w 8196"/>
                <a:gd name="T55" fmla="*/ 2147483647 h 1192"/>
                <a:gd name="T56" fmla="*/ 2147483647 w 8196"/>
                <a:gd name="T57" fmla="*/ 2147483647 h 1192"/>
                <a:gd name="T58" fmla="*/ 2147483647 w 8196"/>
                <a:gd name="T59" fmla="*/ 2147483647 h 1192"/>
                <a:gd name="T60" fmla="*/ 2147483647 w 8196"/>
                <a:gd name="T61" fmla="*/ 2147483647 h 1192"/>
                <a:gd name="T62" fmla="*/ 0 w 8196"/>
                <a:gd name="T63" fmla="*/ 2147483647 h 1192"/>
                <a:gd name="T64" fmla="*/ 2147483647 w 8196"/>
                <a:gd name="T65" fmla="*/ 2147483647 h 1192"/>
                <a:gd name="T66" fmla="*/ 2147483647 w 8196"/>
                <a:gd name="T67" fmla="*/ 2147483647 h 1192"/>
                <a:gd name="T68" fmla="*/ 2147483647 w 8196"/>
                <a:gd name="T69" fmla="*/ 2147483647 h 1192"/>
                <a:gd name="T70" fmla="*/ 2147483647 w 8196"/>
                <a:gd name="T71" fmla="*/ 2147483647 h 11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6" y="1186"/>
                  </a:lnTo>
                  <a:lnTo>
                    <a:pt x="8196" y="510"/>
                  </a:lnTo>
                  <a:lnTo>
                    <a:pt x="8192" y="512"/>
                  </a:lnTo>
                  <a:close/>
                </a:path>
              </a:pathLst>
            </a:custGeom>
            <a:ln w="9525">
              <a:noFill/>
              <a:round/>
              <a:headEnd/>
              <a:tailEnd/>
            </a:ln>
          </p:spPr>
          <p:txBody>
            <a:bodyPr/>
            <a:lstStyle/>
            <a:p>
              <a:pPr>
                <a:defRPr/>
              </a:pPr>
              <a:endParaRPr lang="en-US" dirty="0"/>
            </a:p>
          </p:txBody>
        </p:sp>
      </p:grpSp>
      <p:sp>
        <p:nvSpPr>
          <p:cNvPr id="5124" name="Title Placeholder 1"/>
          <p:cNvSpPr>
            <a:spLocks noGrp="1"/>
          </p:cNvSpPr>
          <p:nvPr>
            <p:ph type="title"/>
          </p:nvPr>
        </p:nvSpPr>
        <p:spPr bwMode="auto">
          <a:xfrm>
            <a:off x="457200" y="338138"/>
            <a:ext cx="8229600" cy="125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 name="Date Placeholder 3"/>
          <p:cNvSpPr>
            <a:spLocks noGrp="1"/>
          </p:cNvSpPr>
          <p:nvPr>
            <p:ph type="dt" sz="half" idx="2"/>
          </p:nvPr>
        </p:nvSpPr>
        <p:spPr>
          <a:xfrm>
            <a:off x="5164138" y="6249988"/>
            <a:ext cx="3786187" cy="365125"/>
          </a:xfrm>
          <a:prstGeom prst="rect">
            <a:avLst/>
          </a:prstGeom>
        </p:spPr>
        <p:txBody>
          <a:bodyPr vert="horz" lIns="91440" tIns="45720" rIns="91440" bIns="45720" rtlCol="0" anchor="ctr"/>
          <a:lstStyle>
            <a:lvl1pPr algn="r">
              <a:defRPr sz="1000" smtClean="0">
                <a:solidFill>
                  <a:schemeClr val="tx2"/>
                </a:solidFill>
              </a:defRPr>
            </a:lvl1pPr>
          </a:lstStyle>
          <a:p>
            <a:pPr>
              <a:defRPr/>
            </a:pPr>
            <a:fld id="{86AB32DE-FA94-43A5-9884-32F66F095ED8}" type="datetime1">
              <a:rPr lang="en-US"/>
              <a:pPr>
                <a:defRPr/>
              </a:pPr>
              <a:t>11/6/2017</a:t>
            </a:fld>
            <a:endParaRPr lang="en-US" dirty="0"/>
          </a:p>
        </p:txBody>
      </p:sp>
      <p:sp>
        <p:nvSpPr>
          <p:cNvPr id="5" name="Footer Placeholder 4"/>
          <p:cNvSpPr>
            <a:spLocks noGrp="1"/>
          </p:cNvSpPr>
          <p:nvPr>
            <p:ph type="ftr" sz="quarter" idx="3"/>
          </p:nvPr>
        </p:nvSpPr>
        <p:spPr>
          <a:xfrm>
            <a:off x="193675" y="6249988"/>
            <a:ext cx="3786188" cy="365125"/>
          </a:xfrm>
          <a:prstGeom prst="rect">
            <a:avLst/>
          </a:prstGeom>
        </p:spPr>
        <p:txBody>
          <a:bodyPr vert="horz" lIns="91440" tIns="45720" rIns="91440" bIns="45720" rtlCol="0" anchor="ctr"/>
          <a:lstStyle>
            <a:lvl1pPr algn="l">
              <a:defRPr sz="1000" smtClean="0">
                <a:solidFill>
                  <a:schemeClr val="tx2"/>
                </a:solidFill>
              </a:defRPr>
            </a:lvl1pPr>
          </a:lstStyle>
          <a:p>
            <a:pPr>
              <a:defRPr/>
            </a:pPr>
            <a:r>
              <a:rPr lang="en-US" dirty="0"/>
              <a:t>AAHAM ANI 2012</a:t>
            </a:r>
          </a:p>
        </p:txBody>
      </p:sp>
      <p:sp>
        <p:nvSpPr>
          <p:cNvPr id="6" name="Slide Number Placeholder 5"/>
          <p:cNvSpPr>
            <a:spLocks noGrp="1"/>
          </p:cNvSpPr>
          <p:nvPr>
            <p:ph type="sldNum" sz="quarter" idx="4"/>
          </p:nvPr>
        </p:nvSpPr>
        <p:spPr>
          <a:xfrm>
            <a:off x="3990975" y="6249988"/>
            <a:ext cx="1162050" cy="365125"/>
          </a:xfrm>
          <a:prstGeom prst="rect">
            <a:avLst/>
          </a:prstGeom>
        </p:spPr>
        <p:txBody>
          <a:bodyPr vert="horz" lIns="91440" tIns="45720" rIns="91440" bIns="45720" rtlCol="0" anchor="ctr"/>
          <a:lstStyle>
            <a:lvl1pPr algn="ctr">
              <a:defRPr sz="1000">
                <a:solidFill>
                  <a:schemeClr val="tx2"/>
                </a:solidFill>
              </a:defRPr>
            </a:lvl1pPr>
          </a:lstStyle>
          <a:p>
            <a:pPr>
              <a:defRPr/>
            </a:pPr>
            <a:fld id="{CD414BD2-9365-4FA1-BC1F-DE95617C88F7}" type="slidenum">
              <a:rPr lang="en-US"/>
              <a:pPr>
                <a:defRPr/>
              </a:pPr>
              <a:t>‹#›</a:t>
            </a:fld>
            <a:endParaRPr lang="en-US" dirty="0"/>
          </a:p>
        </p:txBody>
      </p:sp>
      <p:sp>
        <p:nvSpPr>
          <p:cNvPr id="5128" name="Text Placeholder 2"/>
          <p:cNvSpPr>
            <a:spLocks noGrp="1"/>
          </p:cNvSpPr>
          <p:nvPr>
            <p:ph type="body" idx="1"/>
          </p:nvPr>
        </p:nvSpPr>
        <p:spPr bwMode="auto">
          <a:xfrm>
            <a:off x="871538" y="2674938"/>
            <a:ext cx="7408862" cy="3451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921" r:id="rId1"/>
    <p:sldLayoutId id="2147483916" r:id="rId2"/>
    <p:sldLayoutId id="2147483922" r:id="rId3"/>
    <p:sldLayoutId id="2147483917" r:id="rId4"/>
    <p:sldLayoutId id="2147483918" r:id="rId5"/>
    <p:sldLayoutId id="2147483919" r:id="rId6"/>
    <p:sldLayoutId id="2147483923" r:id="rId7"/>
    <p:sldLayoutId id="2147483924" r:id="rId8"/>
    <p:sldLayoutId id="2147483925" r:id="rId9"/>
    <p:sldLayoutId id="2147483920" r:id="rId10"/>
    <p:sldLayoutId id="2147483926" r:id="rId11"/>
  </p:sldLayoutIdLst>
  <p:hf sldNum="0" hdr="0" dt="0"/>
  <p:txStyles>
    <p:titleStyle>
      <a:lvl1pPr algn="ctr" rtl="0" eaLnBrk="0" fontAlgn="base" hangingPunct="0">
        <a:spcBef>
          <a:spcPct val="0"/>
        </a:spcBef>
        <a:spcAft>
          <a:spcPct val="0"/>
        </a:spcAft>
        <a:defRPr sz="4400" kern="1200">
          <a:solidFill>
            <a:srgbClr val="FFFFFF"/>
          </a:solidFill>
          <a:latin typeface="+mj-lt"/>
          <a:ea typeface="+mj-ea"/>
          <a:cs typeface="+mj-cs"/>
        </a:defRPr>
      </a:lvl1pPr>
      <a:lvl2pPr algn="ctr" rtl="0" eaLnBrk="0" fontAlgn="base" hangingPunct="0">
        <a:spcBef>
          <a:spcPct val="0"/>
        </a:spcBef>
        <a:spcAft>
          <a:spcPct val="0"/>
        </a:spcAft>
        <a:defRPr sz="4400">
          <a:solidFill>
            <a:srgbClr val="FFFFFF"/>
          </a:solidFill>
          <a:latin typeface="Candara" pitchFamily="34" charset="0"/>
        </a:defRPr>
      </a:lvl2pPr>
      <a:lvl3pPr algn="ctr" rtl="0" eaLnBrk="0" fontAlgn="base" hangingPunct="0">
        <a:spcBef>
          <a:spcPct val="0"/>
        </a:spcBef>
        <a:spcAft>
          <a:spcPct val="0"/>
        </a:spcAft>
        <a:defRPr sz="4400">
          <a:solidFill>
            <a:srgbClr val="FFFFFF"/>
          </a:solidFill>
          <a:latin typeface="Candara" pitchFamily="34" charset="0"/>
        </a:defRPr>
      </a:lvl3pPr>
      <a:lvl4pPr algn="ctr" rtl="0" eaLnBrk="0" fontAlgn="base" hangingPunct="0">
        <a:spcBef>
          <a:spcPct val="0"/>
        </a:spcBef>
        <a:spcAft>
          <a:spcPct val="0"/>
        </a:spcAft>
        <a:defRPr sz="4400">
          <a:solidFill>
            <a:srgbClr val="FFFFFF"/>
          </a:solidFill>
          <a:latin typeface="Candara" pitchFamily="34" charset="0"/>
        </a:defRPr>
      </a:lvl4pPr>
      <a:lvl5pPr algn="ctr" rtl="0" eaLnBrk="0" fontAlgn="base" hangingPunct="0">
        <a:spcBef>
          <a:spcPct val="0"/>
        </a:spcBef>
        <a:spcAft>
          <a:spcPct val="0"/>
        </a:spcAft>
        <a:defRPr sz="4400">
          <a:solidFill>
            <a:srgbClr val="FFFFFF"/>
          </a:solidFill>
          <a:latin typeface="Candara"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3050" indent="-273050" algn="l" rtl="0" eaLnBrk="0" fontAlgn="base" hangingPunct="0">
        <a:spcBef>
          <a:spcPct val="20000"/>
        </a:spcBef>
        <a:spcAft>
          <a:spcPct val="0"/>
        </a:spcAft>
        <a:buClr>
          <a:schemeClr val="accent1"/>
        </a:buClr>
        <a:buSzPct val="100000"/>
        <a:buFont typeface="Symbol" pitchFamily="18" charset="2"/>
        <a:buChar char=""/>
        <a:defRPr sz="2400" kern="1200">
          <a:solidFill>
            <a:schemeClr val="tx2"/>
          </a:solidFill>
          <a:latin typeface="+mn-lt"/>
          <a:ea typeface="+mn-ea"/>
          <a:cs typeface="+mn-cs"/>
        </a:defRPr>
      </a:lvl1pPr>
      <a:lvl2pPr marL="576263" indent="-273050" algn="l" rtl="0" eaLnBrk="0" fontAlgn="base" hangingPunct="0">
        <a:spcBef>
          <a:spcPct val="20000"/>
        </a:spcBef>
        <a:spcAft>
          <a:spcPct val="0"/>
        </a:spcAft>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rtl="0" eaLnBrk="0" fontAlgn="base" hangingPunct="0">
        <a:spcBef>
          <a:spcPct val="20000"/>
        </a:spcBef>
        <a:spcAft>
          <a:spcPct val="0"/>
        </a:spcAft>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rtl="0" eaLnBrk="0" fontAlgn="base" hangingPunct="0">
        <a:spcBef>
          <a:spcPct val="20000"/>
        </a:spcBef>
        <a:spcAft>
          <a:spcPct val="0"/>
        </a:spcAft>
        <a:buClr>
          <a:schemeClr val="accent1"/>
        </a:buClr>
        <a:buSzPct val="100000"/>
        <a:buFont typeface="Symbol" pitchFamily="18" charset="2"/>
        <a:buChar char=""/>
        <a:defRPr kern="1200">
          <a:solidFill>
            <a:schemeClr val="tx2"/>
          </a:solidFill>
          <a:latin typeface="+mn-lt"/>
          <a:ea typeface="+mn-ea"/>
          <a:cs typeface="+mn-cs"/>
        </a:defRPr>
      </a:lvl4pPr>
      <a:lvl5pPr marL="1462088" indent="-228600" algn="l" rtl="0" eaLnBrk="0" fontAlgn="base" hangingPunct="0">
        <a:spcBef>
          <a:spcPct val="20000"/>
        </a:spcBef>
        <a:spcAft>
          <a:spcPct val="0"/>
        </a:spcAft>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aaham.org/Certification/RecertForm.aspx"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aaham.or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a:xfrm>
            <a:off x="685800" y="1295400"/>
            <a:ext cx="7772400" cy="4191000"/>
          </a:xfrm>
        </p:spPr>
        <p:txBody>
          <a:bodyPr>
            <a:normAutofit fontScale="90000"/>
          </a:bodyPr>
          <a:lstStyle/>
          <a:p>
            <a:pPr eaLnBrk="1" hangingPunct="1">
              <a:defRPr/>
            </a:pPr>
            <a:br>
              <a:rPr lang="en-US" sz="5300" dirty="0"/>
            </a:br>
            <a:br>
              <a:rPr lang="en-US" sz="5300" dirty="0"/>
            </a:br>
            <a:br>
              <a:rPr lang="en-US" sz="5300" dirty="0"/>
            </a:br>
            <a:br>
              <a:rPr lang="en-US" sz="5300" dirty="0"/>
            </a:br>
            <a:br>
              <a:rPr lang="en-US" sz="5300" dirty="0"/>
            </a:br>
            <a:br>
              <a:rPr lang="en-US" sz="5300" dirty="0"/>
            </a:br>
            <a:br>
              <a:rPr lang="en-US" sz="5300" dirty="0"/>
            </a:br>
            <a:br>
              <a:rPr lang="en-US" sz="5300" dirty="0"/>
            </a:br>
            <a:br>
              <a:rPr lang="en-US" sz="5300" dirty="0"/>
            </a:br>
            <a:br>
              <a:rPr lang="en-US" sz="5300" dirty="0"/>
            </a:br>
            <a:br>
              <a:rPr lang="en-US" sz="5300" dirty="0"/>
            </a:br>
            <a:br>
              <a:rPr lang="en-US" sz="5300" dirty="0"/>
            </a:br>
            <a:br>
              <a:rPr lang="en-US" sz="5300" dirty="0"/>
            </a:br>
            <a:br>
              <a:rPr lang="en-US" sz="5300" dirty="0"/>
            </a:br>
            <a:br>
              <a:rPr lang="en-US" sz="5300" dirty="0"/>
            </a:br>
            <a:br>
              <a:rPr lang="en-US" sz="5300" dirty="0"/>
            </a:br>
            <a:r>
              <a:rPr lang="en-US" sz="5300" dirty="0"/>
              <a:t>                                                          AAHAM Certification Overview</a:t>
            </a:r>
            <a:br>
              <a:rPr lang="en-US" dirty="0"/>
            </a:br>
            <a:br>
              <a:rPr lang="en-US" dirty="0"/>
            </a:br>
            <a:br>
              <a:rPr lang="en-US" sz="3600" dirty="0"/>
            </a:br>
            <a:br>
              <a:rPr lang="en-US" sz="3600" dirty="0"/>
            </a:br>
            <a:endParaRPr lang="en-US" sz="3600" dirty="0"/>
          </a:p>
        </p:txBody>
      </p:sp>
      <p:pic>
        <p:nvPicPr>
          <p:cNvPr id="12291" name="Picture 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5638800"/>
            <a:ext cx="3505200"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C:\Users\matthew.hundley\Desktop\certladder.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43100" y="3505200"/>
            <a:ext cx="5212080" cy="13716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4"/>
          <p:cNvSpPr>
            <a:spLocks noGrp="1"/>
          </p:cNvSpPr>
          <p:nvPr>
            <p:ph type="title"/>
          </p:nvPr>
        </p:nvSpPr>
        <p:spPr/>
        <p:txBody>
          <a:bodyPr/>
          <a:lstStyle/>
          <a:p>
            <a:r>
              <a:rPr lang="en-US" sz="3600" dirty="0"/>
              <a:t>Certified Revenue Cycle Professional (CRCP) – Intended Audience</a:t>
            </a:r>
          </a:p>
        </p:txBody>
      </p:sp>
      <p:sp>
        <p:nvSpPr>
          <p:cNvPr id="2" name="Content Placeholder 1"/>
          <p:cNvSpPr>
            <a:spLocks noGrp="1"/>
          </p:cNvSpPr>
          <p:nvPr>
            <p:ph idx="1"/>
          </p:nvPr>
        </p:nvSpPr>
        <p:spPr/>
        <p:txBody>
          <a:bodyPr/>
          <a:lstStyle/>
          <a:p>
            <a:pPr marL="0" indent="0">
              <a:buNone/>
            </a:pPr>
            <a:r>
              <a:rPr lang="en-US" dirty="0"/>
              <a:t>The CRCP exam is intended for all supervisors and managers in the revenue cycle industry, to help equip you to effectively manage key aspects of the revenue cycle. This certification requires in-depth knowledge functional areas including registration (front desk), billing, credit &amp; collections and revenue cycle management. CRCP exams are available to National AAHAM members.</a:t>
            </a:r>
            <a:br>
              <a:rPr lang="en-US" dirty="0"/>
            </a:br>
            <a:br>
              <a:rPr lang="en-US" dirty="0"/>
            </a:br>
            <a:endParaRPr lang="en-US" dirty="0"/>
          </a:p>
        </p:txBody>
      </p:sp>
    </p:spTree>
    <p:extLst>
      <p:ext uri="{BB962C8B-B14F-4D97-AF65-F5344CB8AC3E}">
        <p14:creationId xmlns:p14="http://schemas.microsoft.com/office/powerpoint/2010/main" val="413678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4"/>
          <p:cNvSpPr>
            <a:spLocks noGrp="1"/>
          </p:cNvSpPr>
          <p:nvPr>
            <p:ph type="title"/>
          </p:nvPr>
        </p:nvSpPr>
        <p:spPr/>
        <p:txBody>
          <a:bodyPr/>
          <a:lstStyle/>
          <a:p>
            <a:r>
              <a:rPr lang="en-US" sz="3600" dirty="0"/>
              <a:t>Certified Revenue Cycle Professional  </a:t>
            </a:r>
            <a:br>
              <a:rPr lang="en-US" sz="3600" dirty="0"/>
            </a:br>
            <a:r>
              <a:rPr lang="en-US" sz="3600" dirty="0"/>
              <a:t>(CRCP) – Costs &amp; Preparation</a:t>
            </a:r>
          </a:p>
        </p:txBody>
      </p:sp>
      <p:sp>
        <p:nvSpPr>
          <p:cNvPr id="2" name="Content Placeholder 1"/>
          <p:cNvSpPr>
            <a:spLocks noGrp="1"/>
          </p:cNvSpPr>
          <p:nvPr>
            <p:ph idx="1"/>
          </p:nvPr>
        </p:nvSpPr>
        <p:spPr/>
        <p:txBody>
          <a:bodyPr/>
          <a:lstStyle/>
          <a:p>
            <a:r>
              <a:rPr lang="en-US" sz="2000" dirty="0"/>
              <a:t>The CRCP exam fee is $199, a downloadable  study outline  is included in the CRCP exam fee.</a:t>
            </a:r>
          </a:p>
          <a:p>
            <a:r>
              <a:rPr lang="en-US" sz="2000" dirty="0"/>
              <a:t>A study manual is also available for purchase for $199. The manual is designed to assist you in studying for the CRCP with material targeted and geared toward exam questions. It features knowledge checks (practice questions) to help gauge your progress.</a:t>
            </a:r>
          </a:p>
          <a:p>
            <a:r>
              <a:rPr lang="en-US" sz="2000" dirty="0"/>
              <a:t>Training and coaching opportunities are offered by local AAHAM chapters.</a:t>
            </a:r>
            <a:br>
              <a:rPr lang="en-US" dirty="0"/>
            </a:br>
            <a:br>
              <a:rPr lang="en-US" dirty="0"/>
            </a:br>
            <a:endParaRPr lang="en-US" dirty="0"/>
          </a:p>
        </p:txBody>
      </p:sp>
    </p:spTree>
    <p:extLst>
      <p:ext uri="{BB962C8B-B14F-4D97-AF65-F5344CB8AC3E}">
        <p14:creationId xmlns:p14="http://schemas.microsoft.com/office/powerpoint/2010/main" val="1500794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4"/>
          <p:cNvSpPr>
            <a:spLocks noGrp="1"/>
          </p:cNvSpPr>
          <p:nvPr>
            <p:ph type="title"/>
          </p:nvPr>
        </p:nvSpPr>
        <p:spPr/>
        <p:txBody>
          <a:bodyPr/>
          <a:lstStyle/>
          <a:p>
            <a:r>
              <a:rPr lang="en-US" sz="3600" dirty="0"/>
              <a:t>Certified Revenue Cycle Professional  </a:t>
            </a:r>
            <a:br>
              <a:rPr lang="en-US" sz="3600" dirty="0"/>
            </a:br>
            <a:r>
              <a:rPr lang="en-US" sz="3600" dirty="0"/>
              <a:t>(CRCP) – Exam Format</a:t>
            </a:r>
          </a:p>
        </p:txBody>
      </p:sp>
      <p:sp>
        <p:nvSpPr>
          <p:cNvPr id="2" name="Content Placeholder 1"/>
          <p:cNvSpPr>
            <a:spLocks noGrp="1"/>
          </p:cNvSpPr>
          <p:nvPr>
            <p:ph idx="1"/>
          </p:nvPr>
        </p:nvSpPr>
        <p:spPr/>
        <p:txBody>
          <a:bodyPr/>
          <a:lstStyle/>
          <a:p>
            <a:r>
              <a:rPr lang="en-US" sz="2000" dirty="0"/>
              <a:t>AAHAM offers two CRCP certifications; The CRCP-I is focused on the revenue cycle within an institutional (hospital, health system) environment, CRCP-P is focused on the revenue cycle in a professional (physician, clinic) environment. </a:t>
            </a:r>
          </a:p>
          <a:p>
            <a:endParaRPr lang="en-US" sz="2000" dirty="0"/>
          </a:p>
          <a:p>
            <a:r>
              <a:rPr lang="en-US" sz="2000" dirty="0"/>
              <a:t>Both versions have  four sections covering patient access, billing, credit and collections, and revenue cycle management.  There are 240 multiple choice questions, there is a four hour time limit to complete the exam.</a:t>
            </a:r>
            <a:br>
              <a:rPr lang="en-US" dirty="0"/>
            </a:br>
            <a:br>
              <a:rPr lang="en-US" dirty="0"/>
            </a:br>
            <a:endParaRPr lang="en-US" dirty="0"/>
          </a:p>
        </p:txBody>
      </p:sp>
    </p:spTree>
    <p:extLst>
      <p:ext uri="{BB962C8B-B14F-4D97-AF65-F5344CB8AC3E}">
        <p14:creationId xmlns:p14="http://schemas.microsoft.com/office/powerpoint/2010/main" val="26719871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4"/>
          <p:cNvSpPr>
            <a:spLocks noGrp="1"/>
          </p:cNvSpPr>
          <p:nvPr>
            <p:ph type="title"/>
          </p:nvPr>
        </p:nvSpPr>
        <p:spPr/>
        <p:txBody>
          <a:bodyPr/>
          <a:lstStyle/>
          <a:p>
            <a:r>
              <a:rPr lang="en-US" sz="3600" dirty="0"/>
              <a:t>Certified Revenue Cycle Executive</a:t>
            </a:r>
            <a:br>
              <a:rPr lang="en-US" sz="3600" dirty="0"/>
            </a:br>
            <a:r>
              <a:rPr lang="en-US" sz="3600" dirty="0"/>
              <a:t> (CRCE) – Intended Audience</a:t>
            </a:r>
          </a:p>
        </p:txBody>
      </p:sp>
      <p:sp>
        <p:nvSpPr>
          <p:cNvPr id="2" name="Content Placeholder 1"/>
          <p:cNvSpPr>
            <a:spLocks noGrp="1"/>
          </p:cNvSpPr>
          <p:nvPr>
            <p:ph idx="1"/>
          </p:nvPr>
        </p:nvSpPr>
        <p:spPr/>
        <p:txBody>
          <a:bodyPr/>
          <a:lstStyle/>
          <a:p>
            <a:pPr marL="0" indent="0">
              <a:buNone/>
            </a:pPr>
            <a:r>
              <a:rPr lang="en-US" dirty="0"/>
              <a:t>The CRCE exam is intended for all senior/executive leaders in the revenue cycle industry, to help equip you for strategic management of the business.  This certification possesses the highest level of difficulty combining content knowledge of the business with critical thinking and communication skills. The Executive Revenue Cycle Certification demonstrates a high level of achievement and distinguishes you as a leader and role model in the revenue cycle industry. </a:t>
            </a:r>
            <a:br>
              <a:rPr lang="en-US" dirty="0"/>
            </a:br>
            <a:endParaRPr lang="en-US" dirty="0"/>
          </a:p>
        </p:txBody>
      </p:sp>
    </p:spTree>
    <p:extLst>
      <p:ext uri="{BB962C8B-B14F-4D97-AF65-F5344CB8AC3E}">
        <p14:creationId xmlns:p14="http://schemas.microsoft.com/office/powerpoint/2010/main" val="68388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4"/>
          <p:cNvSpPr>
            <a:spLocks noGrp="1"/>
          </p:cNvSpPr>
          <p:nvPr>
            <p:ph type="title"/>
          </p:nvPr>
        </p:nvSpPr>
        <p:spPr/>
        <p:txBody>
          <a:bodyPr/>
          <a:lstStyle/>
          <a:p>
            <a:r>
              <a:rPr lang="en-US" sz="3600" dirty="0"/>
              <a:t>Certified Revenue Cycle Executive  </a:t>
            </a:r>
            <a:br>
              <a:rPr lang="en-US" sz="3600" dirty="0"/>
            </a:br>
            <a:r>
              <a:rPr lang="en-US" sz="3600" dirty="0"/>
              <a:t>(CRCE) – Costs &amp; Preparation</a:t>
            </a:r>
          </a:p>
        </p:txBody>
      </p:sp>
      <p:sp>
        <p:nvSpPr>
          <p:cNvPr id="2" name="Content Placeholder 1"/>
          <p:cNvSpPr>
            <a:spLocks noGrp="1"/>
          </p:cNvSpPr>
          <p:nvPr>
            <p:ph idx="1"/>
          </p:nvPr>
        </p:nvSpPr>
        <p:spPr/>
        <p:txBody>
          <a:bodyPr/>
          <a:lstStyle/>
          <a:p>
            <a:r>
              <a:rPr lang="en-US" sz="2000" dirty="0"/>
              <a:t>The CRCE exam fee is $299, a downloadable  study outline is included in the CRCE exam fee.</a:t>
            </a:r>
          </a:p>
          <a:p>
            <a:r>
              <a:rPr lang="en-US" sz="2000" dirty="0"/>
              <a:t>A study manual is also available for purchase for $279. The manual is designed to assist you in studying for the CRCE with material targeted and geared toward exam questions. It features knowledge checks (practice questions) to help gauge your progress.</a:t>
            </a:r>
          </a:p>
          <a:p>
            <a:r>
              <a:rPr lang="en-US" sz="2000" dirty="0"/>
              <a:t>Training and coaching opportunities are offered by local AAHAM chapters.</a:t>
            </a:r>
            <a:br>
              <a:rPr lang="en-US" dirty="0"/>
            </a:br>
            <a:br>
              <a:rPr lang="en-US" dirty="0"/>
            </a:br>
            <a:endParaRPr lang="en-US" dirty="0"/>
          </a:p>
        </p:txBody>
      </p:sp>
    </p:spTree>
    <p:extLst>
      <p:ext uri="{BB962C8B-B14F-4D97-AF65-F5344CB8AC3E}">
        <p14:creationId xmlns:p14="http://schemas.microsoft.com/office/powerpoint/2010/main" val="2798688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4"/>
          <p:cNvSpPr>
            <a:spLocks noGrp="1"/>
          </p:cNvSpPr>
          <p:nvPr>
            <p:ph type="title"/>
          </p:nvPr>
        </p:nvSpPr>
        <p:spPr/>
        <p:txBody>
          <a:bodyPr/>
          <a:lstStyle/>
          <a:p>
            <a:r>
              <a:rPr lang="en-US" sz="3600" dirty="0"/>
              <a:t>Certified Revenue Cycle Executive  </a:t>
            </a:r>
            <a:br>
              <a:rPr lang="en-US" sz="3600" dirty="0"/>
            </a:br>
            <a:r>
              <a:rPr lang="en-US" sz="3600" dirty="0"/>
              <a:t>(CRCE) – Exam Format</a:t>
            </a:r>
          </a:p>
        </p:txBody>
      </p:sp>
      <p:sp>
        <p:nvSpPr>
          <p:cNvPr id="2" name="Content Placeholder 1"/>
          <p:cNvSpPr>
            <a:spLocks noGrp="1"/>
          </p:cNvSpPr>
          <p:nvPr>
            <p:ph idx="1"/>
          </p:nvPr>
        </p:nvSpPr>
        <p:spPr/>
        <p:txBody>
          <a:bodyPr/>
          <a:lstStyle/>
          <a:p>
            <a:r>
              <a:rPr lang="en-US" sz="2000" dirty="0"/>
              <a:t>AAHAM offers two CRCE certifications; The CRCE-I is focused on the revenue cycle within an institutional (hospital, health system) environment, CRCE-P is focused on the revenue cycle in a professional (physician, clinic) environment. </a:t>
            </a:r>
          </a:p>
          <a:p>
            <a:endParaRPr lang="en-US" sz="2000" dirty="0"/>
          </a:p>
          <a:p>
            <a:r>
              <a:rPr lang="en-US" sz="2000" dirty="0"/>
              <a:t>Both versions have  four sections covering patient access, billing, credit and collections, and revenue cycle management.  There are 180 questions in multiple-choice, fill in the blank, short answer, essay, and quantitative formats. There is an eight hour time limit to complete the exam.</a:t>
            </a:r>
            <a:br>
              <a:rPr lang="en-US" dirty="0"/>
            </a:br>
            <a:br>
              <a:rPr lang="en-US" dirty="0"/>
            </a:br>
            <a:endParaRPr lang="en-US" dirty="0"/>
          </a:p>
        </p:txBody>
      </p:sp>
    </p:spTree>
    <p:extLst>
      <p:ext uri="{BB962C8B-B14F-4D97-AF65-F5344CB8AC3E}">
        <p14:creationId xmlns:p14="http://schemas.microsoft.com/office/powerpoint/2010/main" val="38466590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4"/>
          <p:cNvSpPr>
            <a:spLocks noGrp="1"/>
          </p:cNvSpPr>
          <p:nvPr>
            <p:ph type="title"/>
          </p:nvPr>
        </p:nvSpPr>
        <p:spPr/>
        <p:txBody>
          <a:bodyPr/>
          <a:lstStyle/>
          <a:p>
            <a:r>
              <a:rPr lang="en-US" sz="3600" dirty="0"/>
              <a:t>Climbing the AAHAM Certification Ladder</a:t>
            </a:r>
          </a:p>
        </p:txBody>
      </p:sp>
      <p:sp>
        <p:nvSpPr>
          <p:cNvPr id="2" name="Content Placeholder 1"/>
          <p:cNvSpPr>
            <a:spLocks noGrp="1"/>
          </p:cNvSpPr>
          <p:nvPr>
            <p:ph idx="1"/>
          </p:nvPr>
        </p:nvSpPr>
        <p:spPr/>
        <p:txBody>
          <a:bodyPr/>
          <a:lstStyle/>
          <a:p>
            <a:r>
              <a:rPr lang="en-US" sz="2000" dirty="0"/>
              <a:t>The CRCS, CRCP, &amp; CRCE Exams are three distinct levels of certification, each level builds on the knowledge gained starting with CRCS and working ultimately to the CRCE certification for those interested in pursuing the next level in their career path. </a:t>
            </a:r>
          </a:p>
          <a:p>
            <a:r>
              <a:rPr lang="en-US" sz="2000" dirty="0"/>
              <a:t>Discounts are also offered as incentives to move up the certification ladder. Anyone that earns a certification is eligible for a $50 discount off the CRCE exam fee, and $50 off the CRCE study manual. The CRCP exam is $25 off and $25 off the CRCP study manual.  These discounts are valid for one year of the original certification earned date.</a:t>
            </a:r>
          </a:p>
        </p:txBody>
      </p:sp>
    </p:spTree>
    <p:extLst>
      <p:ext uri="{BB962C8B-B14F-4D97-AF65-F5344CB8AC3E}">
        <p14:creationId xmlns:p14="http://schemas.microsoft.com/office/powerpoint/2010/main" val="29994862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4"/>
          <p:cNvSpPr>
            <a:spLocks noGrp="1"/>
          </p:cNvSpPr>
          <p:nvPr>
            <p:ph type="title"/>
          </p:nvPr>
        </p:nvSpPr>
        <p:spPr/>
        <p:txBody>
          <a:bodyPr/>
          <a:lstStyle/>
          <a:p>
            <a:r>
              <a:rPr lang="en-US" sz="3600" dirty="0"/>
              <a:t>AAHAM Dual Certifications</a:t>
            </a:r>
          </a:p>
        </p:txBody>
      </p:sp>
      <p:sp>
        <p:nvSpPr>
          <p:cNvPr id="2" name="Content Placeholder 1"/>
          <p:cNvSpPr>
            <a:spLocks noGrp="1"/>
          </p:cNvSpPr>
          <p:nvPr>
            <p:ph idx="1"/>
          </p:nvPr>
        </p:nvSpPr>
        <p:spPr/>
        <p:txBody>
          <a:bodyPr/>
          <a:lstStyle/>
          <a:p>
            <a:r>
              <a:rPr lang="en-US" sz="1800" dirty="0"/>
              <a:t>Anyone who currently holds a CRCS, CRCP or CRCE certification is eligible to earn a dual certification.  </a:t>
            </a:r>
          </a:p>
          <a:p>
            <a:r>
              <a:rPr lang="en-US" sz="1800" dirty="0"/>
              <a:t>The dual certification designation certifies individuals on both the Institutional, (hospital, health system) &amp; Professional, (physician, clinic) sides.</a:t>
            </a:r>
          </a:p>
          <a:p>
            <a:r>
              <a:rPr lang="en-US" sz="1800" dirty="0"/>
              <a:t>The dual exams are both shorter &amp; less expensive than the full exam.  </a:t>
            </a:r>
          </a:p>
          <a:p>
            <a:r>
              <a:rPr lang="en-US" sz="1800" dirty="0"/>
              <a:t>With the ever changing revenue cycle environment it is becoming increasingly the standard to be a revenue cycle leader in both the facility and physician landscapes.  Having a dual certification demonstrates a well-rounded expertise in all aspects of the revenue cycle.</a:t>
            </a:r>
          </a:p>
          <a:p>
            <a:endParaRPr lang="en-US" sz="2000" dirty="0"/>
          </a:p>
        </p:txBody>
      </p:sp>
    </p:spTree>
    <p:extLst>
      <p:ext uri="{BB962C8B-B14F-4D97-AF65-F5344CB8AC3E}">
        <p14:creationId xmlns:p14="http://schemas.microsoft.com/office/powerpoint/2010/main" val="34693566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4"/>
          <p:cNvSpPr>
            <a:spLocks noGrp="1"/>
          </p:cNvSpPr>
          <p:nvPr>
            <p:ph type="title"/>
          </p:nvPr>
        </p:nvSpPr>
        <p:spPr/>
        <p:txBody>
          <a:bodyPr/>
          <a:lstStyle/>
          <a:p>
            <a:r>
              <a:rPr lang="en-US" sz="3600" dirty="0"/>
              <a:t>Certified Revenue Integrity Professional (CRIP) – Intended Audience</a:t>
            </a:r>
          </a:p>
        </p:txBody>
      </p:sp>
      <p:sp>
        <p:nvSpPr>
          <p:cNvPr id="2" name="Content Placeholder 1"/>
          <p:cNvSpPr>
            <a:spLocks noGrp="1"/>
          </p:cNvSpPr>
          <p:nvPr>
            <p:ph idx="1"/>
          </p:nvPr>
        </p:nvSpPr>
        <p:spPr/>
        <p:txBody>
          <a:bodyPr/>
          <a:lstStyle/>
          <a:p>
            <a:pPr marL="0" indent="0">
              <a:buNone/>
            </a:pPr>
            <a:r>
              <a:rPr lang="en-US" dirty="0"/>
              <a:t>The CRIP exam is intended for anyone in the revenue cycle industry to help ensure that facilities effectively manage their charge master, and bill and document appropriately for all services rendered to a patient. This certification requires an in-depth, working knowledge of various revenue cycle areas and proper skill sets needed to increase revenue and reimbursement for facilities. It also ensures that proper charging takes place within the insurance payer programs.</a:t>
            </a:r>
            <a:br>
              <a:rPr lang="en-US" dirty="0"/>
            </a:br>
            <a:endParaRPr lang="en-US" dirty="0"/>
          </a:p>
        </p:txBody>
      </p:sp>
    </p:spTree>
    <p:extLst>
      <p:ext uri="{BB962C8B-B14F-4D97-AF65-F5344CB8AC3E}">
        <p14:creationId xmlns:p14="http://schemas.microsoft.com/office/powerpoint/2010/main" val="23135821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4"/>
          <p:cNvSpPr>
            <a:spLocks noGrp="1"/>
          </p:cNvSpPr>
          <p:nvPr>
            <p:ph type="title"/>
          </p:nvPr>
        </p:nvSpPr>
        <p:spPr/>
        <p:txBody>
          <a:bodyPr/>
          <a:lstStyle/>
          <a:p>
            <a:r>
              <a:rPr lang="en-US" sz="3600" dirty="0"/>
              <a:t>Certified Revenue Integrity Professional</a:t>
            </a:r>
            <a:br>
              <a:rPr lang="en-US" sz="3600" dirty="0"/>
            </a:br>
            <a:r>
              <a:rPr lang="en-US" sz="3600" dirty="0"/>
              <a:t>(CRIP) – Costs &amp; Preparation</a:t>
            </a:r>
          </a:p>
        </p:txBody>
      </p:sp>
      <p:sp>
        <p:nvSpPr>
          <p:cNvPr id="2" name="Content Placeholder 1"/>
          <p:cNvSpPr>
            <a:spLocks noGrp="1"/>
          </p:cNvSpPr>
          <p:nvPr>
            <p:ph idx="1"/>
          </p:nvPr>
        </p:nvSpPr>
        <p:spPr/>
        <p:txBody>
          <a:bodyPr/>
          <a:lstStyle/>
          <a:p>
            <a:r>
              <a:rPr lang="en-US" sz="2000" dirty="0"/>
              <a:t>The CRIP exam fee is $199, a downloadable  study outline  is included in the CRIP exam fee.</a:t>
            </a:r>
          </a:p>
          <a:p>
            <a:r>
              <a:rPr lang="en-US" sz="2000" dirty="0"/>
              <a:t>A study manual is also available for purchase for $199. The manual is designed to assist you in studying for the CRIP with material targeted and geared toward exam questions. It features knowledge checks (practice questions) to help gauge your progress.</a:t>
            </a:r>
          </a:p>
          <a:p>
            <a:r>
              <a:rPr lang="en-US" sz="2000" dirty="0"/>
              <a:t>Training and coaching opportunities are offered by local AAHAM chapters.</a:t>
            </a:r>
            <a:br>
              <a:rPr lang="en-US" dirty="0"/>
            </a:br>
            <a:br>
              <a:rPr lang="en-US" dirty="0"/>
            </a:br>
            <a:endParaRPr lang="en-US" dirty="0"/>
          </a:p>
        </p:txBody>
      </p:sp>
    </p:spTree>
    <p:extLst>
      <p:ext uri="{BB962C8B-B14F-4D97-AF65-F5344CB8AC3E}">
        <p14:creationId xmlns:p14="http://schemas.microsoft.com/office/powerpoint/2010/main" val="42877930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1447800" y="2362200"/>
            <a:ext cx="5986463" cy="3657600"/>
          </a:xfrm>
        </p:spPr>
        <p:txBody>
          <a:bodyPr rtlCol="0">
            <a:normAutofit fontScale="62500" lnSpcReduction="20000"/>
          </a:bodyPr>
          <a:lstStyle/>
          <a:p>
            <a:pPr marL="0" indent="0" eaLnBrk="1" fontAlgn="auto" hangingPunct="1">
              <a:spcAft>
                <a:spcPts val="0"/>
              </a:spcAft>
              <a:buFont typeface="Symbol" pitchFamily="18" charset="2"/>
              <a:buNone/>
              <a:defRPr/>
            </a:pPr>
            <a:endParaRPr lang="en-US" sz="900" dirty="0"/>
          </a:p>
          <a:p>
            <a:r>
              <a:rPr lang="en-US" dirty="0"/>
              <a:t>AAHAM certification is an investment in your personal growth and your professional future. For over forty years, AAHAM’s elite certification program has set the standard of excellence in patient financial services and the revenue cycle.</a:t>
            </a:r>
          </a:p>
          <a:p>
            <a:r>
              <a:rPr lang="en-US" dirty="0"/>
              <a:t>It doesn’t matter whether you are new to the healthcare revenue cycle or are a seasoned veteran, our family of AAHAM certification examinations offer a complete career ladder beginning with the Certified Revenue Cycle Specialist and culminating with the Certified Revenue Cycle Executive. We have a certification that will help advance your career.</a:t>
            </a:r>
          </a:p>
          <a:p>
            <a:r>
              <a:rPr lang="en-US" dirty="0"/>
              <a:t>Plus the learning doesn’t stop once you have obtained certification. Our certifications are maintained through a continuous education process. </a:t>
            </a:r>
          </a:p>
          <a:p>
            <a:r>
              <a:rPr lang="en-US" dirty="0"/>
              <a:t>We are all responsible for our own career advancement, earning an AAHAM certification is an essential proactive step in maximizing your knowledge and earning potential in the healthcare revenue cycle industry.  Taking the initiative to enhance your career has the potential for substantial benefits for years to come.</a:t>
            </a:r>
          </a:p>
          <a:p>
            <a:pPr marL="274320" indent="-274320" eaLnBrk="1" fontAlgn="auto" hangingPunct="1">
              <a:spcAft>
                <a:spcPts val="0"/>
              </a:spcAft>
              <a:buFont typeface="Arial" pitchFamily="34" charset="0"/>
              <a:buChar char="•"/>
              <a:defRPr/>
            </a:pPr>
            <a:endParaRPr lang="en-US" dirty="0"/>
          </a:p>
        </p:txBody>
      </p:sp>
      <p:sp>
        <p:nvSpPr>
          <p:cNvPr id="13315" name="Title 1"/>
          <p:cNvSpPr>
            <a:spLocks noGrp="1"/>
          </p:cNvSpPr>
          <p:nvPr>
            <p:ph type="title"/>
          </p:nvPr>
        </p:nvSpPr>
        <p:spPr/>
        <p:txBody>
          <a:bodyPr/>
          <a:lstStyle/>
          <a:p>
            <a:pPr eaLnBrk="1" hangingPunct="1"/>
            <a:r>
              <a:rPr lang="en-US" b="1" dirty="0"/>
              <a:t>Why earn an AAHAM certification?</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4"/>
          <p:cNvSpPr>
            <a:spLocks noGrp="1"/>
          </p:cNvSpPr>
          <p:nvPr>
            <p:ph type="title"/>
          </p:nvPr>
        </p:nvSpPr>
        <p:spPr/>
        <p:txBody>
          <a:bodyPr/>
          <a:lstStyle/>
          <a:p>
            <a:r>
              <a:rPr lang="en-US" sz="3600" dirty="0"/>
              <a:t>Certified Revenue Integrity Professional</a:t>
            </a:r>
            <a:br>
              <a:rPr lang="en-US" sz="3600" dirty="0"/>
            </a:br>
            <a:r>
              <a:rPr lang="en-US" sz="3600" dirty="0"/>
              <a:t>(CRIP) – Exam Format</a:t>
            </a:r>
          </a:p>
        </p:txBody>
      </p:sp>
      <p:sp>
        <p:nvSpPr>
          <p:cNvPr id="2" name="Content Placeholder 1"/>
          <p:cNvSpPr>
            <a:spLocks noGrp="1"/>
          </p:cNvSpPr>
          <p:nvPr>
            <p:ph idx="1"/>
          </p:nvPr>
        </p:nvSpPr>
        <p:spPr/>
        <p:txBody>
          <a:bodyPr/>
          <a:lstStyle/>
          <a:p>
            <a:pPr marL="0" indent="0">
              <a:buNone/>
            </a:pPr>
            <a:r>
              <a:rPr lang="en-US" sz="2000" dirty="0"/>
              <a:t>The CRIP exam has 4 sections;</a:t>
            </a:r>
          </a:p>
          <a:p>
            <a:pPr marL="0" indent="0">
              <a:buNone/>
            </a:pPr>
            <a:r>
              <a:rPr lang="en-US" sz="2000" dirty="0"/>
              <a:t>1. Overall Review of Charge Capture</a:t>
            </a:r>
            <a:br>
              <a:rPr lang="en-US" sz="2000" dirty="0"/>
            </a:br>
            <a:r>
              <a:rPr lang="en-US" sz="2000" dirty="0"/>
              <a:t>2. Ancillary Services</a:t>
            </a:r>
            <a:br>
              <a:rPr lang="en-US" sz="2000" dirty="0"/>
            </a:br>
            <a:r>
              <a:rPr lang="en-US" sz="2000" dirty="0"/>
              <a:t>3. Surgical Services and Procedures</a:t>
            </a:r>
            <a:br>
              <a:rPr lang="en-US" sz="2000" dirty="0"/>
            </a:br>
            <a:r>
              <a:rPr lang="en-US" sz="2000" dirty="0"/>
              <a:t>4. Recurring Outpatients and Clinical Services</a:t>
            </a:r>
            <a:br>
              <a:rPr lang="en-US" sz="2000" dirty="0"/>
            </a:br>
            <a:endParaRPr lang="en-US" sz="2000" dirty="0"/>
          </a:p>
          <a:p>
            <a:pPr marL="0" indent="0">
              <a:buNone/>
            </a:pPr>
            <a:r>
              <a:rPr lang="en-US" sz="2000" dirty="0"/>
              <a:t>There are 240 multiple choice questions, there is a four hour time limit to complete the exam.</a:t>
            </a:r>
            <a:br>
              <a:rPr lang="en-US" dirty="0"/>
            </a:br>
            <a:endParaRPr lang="en-US" dirty="0"/>
          </a:p>
        </p:txBody>
      </p:sp>
    </p:spTree>
    <p:extLst>
      <p:ext uri="{BB962C8B-B14F-4D97-AF65-F5344CB8AC3E}">
        <p14:creationId xmlns:p14="http://schemas.microsoft.com/office/powerpoint/2010/main" val="41424909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4"/>
          <p:cNvSpPr>
            <a:spLocks noGrp="1"/>
          </p:cNvSpPr>
          <p:nvPr>
            <p:ph type="title"/>
          </p:nvPr>
        </p:nvSpPr>
        <p:spPr/>
        <p:txBody>
          <a:bodyPr/>
          <a:lstStyle/>
          <a:p>
            <a:r>
              <a:rPr lang="en-US" sz="3600" dirty="0"/>
              <a:t>Certified Compliance Technician</a:t>
            </a:r>
            <a:br>
              <a:rPr lang="en-US" sz="3600" dirty="0"/>
            </a:br>
            <a:r>
              <a:rPr lang="en-US" sz="3600" dirty="0"/>
              <a:t>(CCT) – Intended Audience</a:t>
            </a:r>
          </a:p>
        </p:txBody>
      </p:sp>
      <p:sp>
        <p:nvSpPr>
          <p:cNvPr id="2" name="Content Placeholder 1"/>
          <p:cNvSpPr>
            <a:spLocks noGrp="1"/>
          </p:cNvSpPr>
          <p:nvPr>
            <p:ph idx="1"/>
          </p:nvPr>
        </p:nvSpPr>
        <p:spPr/>
        <p:txBody>
          <a:bodyPr/>
          <a:lstStyle/>
          <a:p>
            <a:pPr marL="0" indent="0">
              <a:buNone/>
            </a:pPr>
            <a:r>
              <a:rPr lang="en-US" dirty="0"/>
              <a:t>This exam is intended for all revenue cycle staff who must meet employers’ annual compliance training requirements. In today’s healthcare environment, compliance is of the utmost importance. Regardless of what role you have in the revenue cycle, understanding compliance is a necessity. You can use your CCT Certification towards satisfying Centers for Medicare &amp; Medicaid (CMS), The Joint Commission (TJC) and </a:t>
            </a:r>
            <a:r>
              <a:rPr lang="en-US" dirty="0" err="1"/>
              <a:t>Det</a:t>
            </a:r>
            <a:r>
              <a:rPr lang="en-US" dirty="0"/>
              <a:t> Norske Veritas (DNV) Requirements</a:t>
            </a:r>
            <a:br>
              <a:rPr lang="en-US" dirty="0"/>
            </a:br>
            <a:br>
              <a:rPr lang="en-US" dirty="0"/>
            </a:br>
            <a:endParaRPr lang="en-US" dirty="0"/>
          </a:p>
        </p:txBody>
      </p:sp>
    </p:spTree>
    <p:extLst>
      <p:ext uri="{BB962C8B-B14F-4D97-AF65-F5344CB8AC3E}">
        <p14:creationId xmlns:p14="http://schemas.microsoft.com/office/powerpoint/2010/main" val="12810197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4"/>
          <p:cNvSpPr>
            <a:spLocks noGrp="1"/>
          </p:cNvSpPr>
          <p:nvPr>
            <p:ph type="title"/>
          </p:nvPr>
        </p:nvSpPr>
        <p:spPr/>
        <p:txBody>
          <a:bodyPr/>
          <a:lstStyle/>
          <a:p>
            <a:r>
              <a:rPr lang="en-US" sz="3600" dirty="0"/>
              <a:t>Certified Compliance Technician</a:t>
            </a:r>
            <a:br>
              <a:rPr lang="en-US" sz="3600" dirty="0"/>
            </a:br>
            <a:r>
              <a:rPr lang="en-US" sz="3600" dirty="0"/>
              <a:t>(CCT) – Costs &amp; Preparation</a:t>
            </a:r>
          </a:p>
        </p:txBody>
      </p:sp>
      <p:sp>
        <p:nvSpPr>
          <p:cNvPr id="2" name="Content Placeholder 1"/>
          <p:cNvSpPr>
            <a:spLocks noGrp="1"/>
          </p:cNvSpPr>
          <p:nvPr>
            <p:ph idx="1"/>
          </p:nvPr>
        </p:nvSpPr>
        <p:spPr/>
        <p:txBody>
          <a:bodyPr/>
          <a:lstStyle/>
          <a:p>
            <a:r>
              <a:rPr lang="en-US" sz="2000" dirty="0"/>
              <a:t>The CCT exam fee is $100, a downloadable  study outline is  included in the CCT exam fee.</a:t>
            </a:r>
          </a:p>
          <a:p>
            <a:r>
              <a:rPr lang="en-US" sz="2000" dirty="0"/>
              <a:t>A study manual is also available for purchase for $99. The manual is designed to assist you in studying for the CCT with material targeted and geared toward exam questions. It features knowledge checks (practice questions) to help gauge your progress.</a:t>
            </a:r>
          </a:p>
          <a:p>
            <a:r>
              <a:rPr lang="en-US" sz="2000" dirty="0"/>
              <a:t>Training and coaching opportunities are offered by local AAHAM chapters.</a:t>
            </a:r>
            <a:br>
              <a:rPr lang="en-US" dirty="0"/>
            </a:br>
            <a:br>
              <a:rPr lang="en-US" dirty="0"/>
            </a:br>
            <a:endParaRPr lang="en-US" dirty="0"/>
          </a:p>
        </p:txBody>
      </p:sp>
    </p:spTree>
    <p:extLst>
      <p:ext uri="{BB962C8B-B14F-4D97-AF65-F5344CB8AC3E}">
        <p14:creationId xmlns:p14="http://schemas.microsoft.com/office/powerpoint/2010/main" val="41126517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4"/>
          <p:cNvSpPr>
            <a:spLocks noGrp="1"/>
          </p:cNvSpPr>
          <p:nvPr>
            <p:ph type="title"/>
          </p:nvPr>
        </p:nvSpPr>
        <p:spPr/>
        <p:txBody>
          <a:bodyPr/>
          <a:lstStyle/>
          <a:p>
            <a:r>
              <a:rPr lang="en-US" sz="3600" dirty="0"/>
              <a:t>Certified Compliance Technician</a:t>
            </a:r>
            <a:br>
              <a:rPr lang="en-US" sz="3600" dirty="0"/>
            </a:br>
            <a:r>
              <a:rPr lang="en-US" sz="3600" dirty="0"/>
              <a:t>(CCT) – Exam Format</a:t>
            </a:r>
          </a:p>
        </p:txBody>
      </p:sp>
      <p:sp>
        <p:nvSpPr>
          <p:cNvPr id="2" name="Content Placeholder 1"/>
          <p:cNvSpPr>
            <a:spLocks noGrp="1"/>
          </p:cNvSpPr>
          <p:nvPr>
            <p:ph idx="1"/>
          </p:nvPr>
        </p:nvSpPr>
        <p:spPr/>
        <p:txBody>
          <a:bodyPr/>
          <a:lstStyle/>
          <a:p>
            <a:pPr marL="0" indent="0">
              <a:buNone/>
            </a:pPr>
            <a:r>
              <a:rPr lang="en-US" sz="2000" dirty="0"/>
              <a:t>The CCT exam has 4 sections;</a:t>
            </a:r>
          </a:p>
          <a:p>
            <a:pPr marL="0" indent="0">
              <a:buNone/>
            </a:pPr>
            <a:r>
              <a:rPr lang="en-US" sz="2000" dirty="0"/>
              <a:t>1. The seven elements of a healthcare compliance plan </a:t>
            </a:r>
          </a:p>
          <a:p>
            <a:pPr marL="0" indent="0">
              <a:buNone/>
            </a:pPr>
            <a:r>
              <a:rPr lang="en-US" sz="2000" dirty="0"/>
              <a:t>2. Agencies that oversee healthcare compliance</a:t>
            </a:r>
          </a:p>
          <a:p>
            <a:pPr marL="0" indent="0">
              <a:buNone/>
            </a:pPr>
            <a:r>
              <a:rPr lang="en-US" sz="2000" dirty="0"/>
              <a:t>3. Knowledge of the Office of Inspector General compliance recommendations</a:t>
            </a:r>
          </a:p>
          <a:p>
            <a:pPr marL="0" indent="0">
              <a:buNone/>
            </a:pPr>
            <a:r>
              <a:rPr lang="en-US" sz="2000" dirty="0"/>
              <a:t>4. Non-compliance penalties</a:t>
            </a:r>
            <a:br>
              <a:rPr lang="en-US" sz="2000" dirty="0"/>
            </a:br>
            <a:endParaRPr lang="en-US" sz="2000" dirty="0"/>
          </a:p>
          <a:p>
            <a:pPr marL="0" indent="0">
              <a:buNone/>
            </a:pPr>
            <a:r>
              <a:rPr lang="en-US" sz="2000" dirty="0"/>
              <a:t>There are 80 multiple choice questions, there is a 90 minute time limit to complete the exam.</a:t>
            </a:r>
            <a:br>
              <a:rPr lang="en-US" dirty="0"/>
            </a:br>
            <a:endParaRPr lang="en-US" dirty="0"/>
          </a:p>
        </p:txBody>
      </p:sp>
    </p:spTree>
    <p:extLst>
      <p:ext uri="{BB962C8B-B14F-4D97-AF65-F5344CB8AC3E}">
        <p14:creationId xmlns:p14="http://schemas.microsoft.com/office/powerpoint/2010/main" val="33573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4"/>
          <p:cNvSpPr>
            <a:spLocks noGrp="1"/>
          </p:cNvSpPr>
          <p:nvPr>
            <p:ph type="title"/>
          </p:nvPr>
        </p:nvSpPr>
        <p:spPr/>
        <p:txBody>
          <a:bodyPr/>
          <a:lstStyle/>
          <a:p>
            <a:r>
              <a:rPr lang="en-US" sz="3600" dirty="0"/>
              <a:t>AAHAM Exam Calendar</a:t>
            </a:r>
          </a:p>
        </p:txBody>
      </p:sp>
      <p:sp>
        <p:nvSpPr>
          <p:cNvPr id="2" name="Content Placeholder 1"/>
          <p:cNvSpPr>
            <a:spLocks noGrp="1"/>
          </p:cNvSpPr>
          <p:nvPr>
            <p:ph idx="1"/>
          </p:nvPr>
        </p:nvSpPr>
        <p:spPr>
          <a:xfrm>
            <a:off x="871538" y="2133600"/>
            <a:ext cx="7408862" cy="3992563"/>
          </a:xfrm>
        </p:spPr>
        <p:txBody>
          <a:bodyPr/>
          <a:lstStyle/>
          <a:p>
            <a:r>
              <a:rPr lang="en-US" sz="2000" b="1" u="sng" dirty="0"/>
              <a:t>April 17, 2017</a:t>
            </a:r>
            <a:br>
              <a:rPr lang="en-US" sz="2000" dirty="0"/>
            </a:br>
            <a:r>
              <a:rPr lang="en-US" sz="2000" dirty="0"/>
              <a:t>Registration deadline for July 2017 Exam Period</a:t>
            </a:r>
          </a:p>
          <a:p>
            <a:r>
              <a:rPr lang="en-US" sz="2000" b="1" u="sng" dirty="0"/>
              <a:t>July 10-21, 2017</a:t>
            </a:r>
            <a:br>
              <a:rPr lang="en-US" sz="2000" dirty="0"/>
            </a:br>
            <a:r>
              <a:rPr lang="en-US" sz="2000" dirty="0"/>
              <a:t>July 2017 Exam Period</a:t>
            </a:r>
          </a:p>
          <a:p>
            <a:r>
              <a:rPr lang="en-US" sz="2000" b="1" u="sng" dirty="0"/>
              <a:t>August 15, 2017</a:t>
            </a:r>
            <a:br>
              <a:rPr lang="en-US" sz="2000" dirty="0"/>
            </a:br>
            <a:r>
              <a:rPr lang="en-US" sz="2000" dirty="0"/>
              <a:t>Registration deadline for November 2017 Exam Period</a:t>
            </a:r>
          </a:p>
          <a:p>
            <a:r>
              <a:rPr lang="en-US" sz="2000" b="1" u="sng" dirty="0"/>
              <a:t>November 6-17, 2017</a:t>
            </a:r>
            <a:br>
              <a:rPr lang="en-US" sz="2000" dirty="0"/>
            </a:br>
            <a:r>
              <a:rPr lang="en-US" sz="2000" dirty="0"/>
              <a:t>November 2017 Exam Period</a:t>
            </a:r>
          </a:p>
          <a:p>
            <a:pPr marL="0" indent="0">
              <a:buNone/>
            </a:pPr>
            <a:br>
              <a:rPr lang="en-US" dirty="0"/>
            </a:br>
            <a:endParaRPr lang="en-US" dirty="0"/>
          </a:p>
        </p:txBody>
      </p:sp>
    </p:spTree>
    <p:extLst>
      <p:ext uri="{BB962C8B-B14F-4D97-AF65-F5344CB8AC3E}">
        <p14:creationId xmlns:p14="http://schemas.microsoft.com/office/powerpoint/2010/main" val="7604214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4"/>
          <p:cNvSpPr>
            <a:spLocks noGrp="1"/>
          </p:cNvSpPr>
          <p:nvPr>
            <p:ph type="title"/>
          </p:nvPr>
        </p:nvSpPr>
        <p:spPr/>
        <p:txBody>
          <a:bodyPr/>
          <a:lstStyle/>
          <a:p>
            <a:r>
              <a:rPr lang="en-US" sz="3600" dirty="0"/>
              <a:t>Maintaining your Certification</a:t>
            </a:r>
          </a:p>
        </p:txBody>
      </p:sp>
      <p:sp>
        <p:nvSpPr>
          <p:cNvPr id="2" name="Content Placeholder 1"/>
          <p:cNvSpPr>
            <a:spLocks noGrp="1"/>
          </p:cNvSpPr>
          <p:nvPr>
            <p:ph idx="1"/>
          </p:nvPr>
        </p:nvSpPr>
        <p:spPr/>
        <p:txBody>
          <a:bodyPr/>
          <a:lstStyle/>
          <a:p>
            <a:r>
              <a:rPr lang="en-US" sz="2000" dirty="0"/>
              <a:t>The CRCS &amp; CCT certifications are valid for three years</a:t>
            </a:r>
          </a:p>
          <a:p>
            <a:r>
              <a:rPr lang="en-US" sz="2000" dirty="0"/>
              <a:t> The CRCP, CRIP, &amp; CRCE certifications are valid for two years</a:t>
            </a:r>
          </a:p>
          <a:p>
            <a:r>
              <a:rPr lang="en-US" sz="2000" dirty="0"/>
              <a:t>Certifications can be maintained through earning Continuing Education Units (CEUs) in a variety of ways; attending meetings, webinars, trainings, etc.  Membership in AAHAM is required to recertify using CEUs. </a:t>
            </a:r>
          </a:p>
          <a:p>
            <a:r>
              <a:rPr lang="en-US" sz="2000" dirty="0"/>
              <a:t>The second option is to retest every 2-3 years, depending on your certification type.</a:t>
            </a:r>
          </a:p>
          <a:p>
            <a:pPr marL="0" indent="0">
              <a:buNone/>
            </a:pPr>
            <a:endParaRPr lang="en-US" sz="2000" dirty="0"/>
          </a:p>
          <a:p>
            <a:pPr marL="0" indent="0">
              <a:buNone/>
            </a:pPr>
            <a:endParaRPr lang="en-US" dirty="0"/>
          </a:p>
        </p:txBody>
      </p:sp>
    </p:spTree>
    <p:extLst>
      <p:ext uri="{BB962C8B-B14F-4D97-AF65-F5344CB8AC3E}">
        <p14:creationId xmlns:p14="http://schemas.microsoft.com/office/powerpoint/2010/main" val="27149604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4"/>
          <p:cNvSpPr>
            <a:spLocks noGrp="1"/>
          </p:cNvSpPr>
          <p:nvPr>
            <p:ph type="title"/>
          </p:nvPr>
        </p:nvSpPr>
        <p:spPr/>
        <p:txBody>
          <a:bodyPr/>
          <a:lstStyle/>
          <a:p>
            <a:r>
              <a:rPr lang="en-US" sz="3600" dirty="0"/>
              <a:t>Online CEU Reporting</a:t>
            </a:r>
          </a:p>
        </p:txBody>
      </p:sp>
      <p:sp>
        <p:nvSpPr>
          <p:cNvPr id="2" name="Content Placeholder 1"/>
          <p:cNvSpPr>
            <a:spLocks noGrp="1"/>
          </p:cNvSpPr>
          <p:nvPr>
            <p:ph idx="1"/>
          </p:nvPr>
        </p:nvSpPr>
        <p:spPr/>
        <p:txBody>
          <a:bodyPr/>
          <a:lstStyle/>
          <a:p>
            <a:pPr marL="0" indent="0">
              <a:buNone/>
            </a:pPr>
            <a:r>
              <a:rPr lang="en-US" sz="2000" dirty="0"/>
              <a:t>AAHAM is pleased to offer online CEU reporting, which streamlines the reporting process for individuals. Certified members can also check on the status of their CEUs anytime at</a:t>
            </a:r>
          </a:p>
          <a:p>
            <a:pPr marL="0" indent="0">
              <a:buNone/>
            </a:pPr>
            <a:r>
              <a:rPr lang="en-US" sz="2000" u="sng" dirty="0">
                <a:hlinkClick r:id="rId3"/>
              </a:rPr>
              <a:t>http://www.aaham.org/</a:t>
            </a:r>
            <a:endParaRPr lang="en-US" sz="2000" dirty="0"/>
          </a:p>
          <a:p>
            <a:pPr marL="0" indent="0">
              <a:buNone/>
            </a:pPr>
            <a:endParaRPr lang="en-US" sz="2000" dirty="0"/>
          </a:p>
          <a:p>
            <a:pPr marL="0" indent="0">
              <a:buNone/>
            </a:pPr>
            <a:endParaRPr lang="en-US" dirty="0"/>
          </a:p>
        </p:txBody>
      </p:sp>
    </p:spTree>
    <p:extLst>
      <p:ext uri="{BB962C8B-B14F-4D97-AF65-F5344CB8AC3E}">
        <p14:creationId xmlns:p14="http://schemas.microsoft.com/office/powerpoint/2010/main" val="839263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a:xfrm>
            <a:off x="685800" y="1295400"/>
            <a:ext cx="7772400" cy="4191000"/>
          </a:xfrm>
        </p:spPr>
        <p:txBody>
          <a:bodyPr>
            <a:normAutofit fontScale="90000"/>
          </a:bodyPr>
          <a:lstStyle/>
          <a:p>
            <a:pPr eaLnBrk="1" hangingPunct="1">
              <a:defRPr/>
            </a:pPr>
            <a:br>
              <a:rPr lang="en-US" sz="5300" dirty="0"/>
            </a:br>
            <a:br>
              <a:rPr lang="en-US" sz="5300" dirty="0"/>
            </a:br>
            <a:br>
              <a:rPr lang="en-US" sz="5300" dirty="0"/>
            </a:br>
            <a:br>
              <a:rPr lang="en-US" sz="5300" dirty="0"/>
            </a:br>
            <a:br>
              <a:rPr lang="en-US" sz="5300" dirty="0"/>
            </a:br>
            <a:br>
              <a:rPr lang="en-US" sz="5300" dirty="0"/>
            </a:br>
            <a:br>
              <a:rPr lang="en-US" sz="5300" dirty="0"/>
            </a:br>
            <a:br>
              <a:rPr lang="en-US" sz="5300" dirty="0"/>
            </a:br>
            <a:br>
              <a:rPr lang="en-US" sz="5300" dirty="0"/>
            </a:br>
            <a:br>
              <a:rPr lang="en-US" sz="5300" dirty="0"/>
            </a:br>
            <a:br>
              <a:rPr lang="en-US" sz="5300" dirty="0"/>
            </a:br>
            <a:br>
              <a:rPr lang="en-US" sz="5300" dirty="0"/>
            </a:br>
            <a:br>
              <a:rPr lang="en-US" sz="5300" dirty="0"/>
            </a:br>
            <a:br>
              <a:rPr lang="en-US" sz="5300" dirty="0"/>
            </a:br>
            <a:br>
              <a:rPr lang="en-US" sz="5300" dirty="0"/>
            </a:br>
            <a:br>
              <a:rPr lang="en-US" sz="5300" dirty="0"/>
            </a:br>
            <a:r>
              <a:rPr lang="en-US" sz="5300" dirty="0"/>
              <a:t>                                                          </a:t>
            </a:r>
            <a:r>
              <a:rPr lang="en-US" dirty="0"/>
              <a:t>Thanks for your time!  Feel free to contact us with any questions.</a:t>
            </a:r>
            <a:br>
              <a:rPr lang="en-US" dirty="0"/>
            </a:br>
            <a:br>
              <a:rPr lang="en-US" dirty="0"/>
            </a:br>
            <a:br>
              <a:rPr lang="en-US" sz="3600" dirty="0"/>
            </a:br>
            <a:br>
              <a:rPr lang="en-US" sz="3600" dirty="0"/>
            </a:br>
            <a:endParaRPr lang="en-US" sz="3600" dirty="0"/>
          </a:p>
        </p:txBody>
      </p:sp>
      <p:pic>
        <p:nvPicPr>
          <p:cNvPr id="12291" name="Picture 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5638800"/>
            <a:ext cx="3505200"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C:\Users\matthew.hundley\Desktop\certladder.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43100" y="3505200"/>
            <a:ext cx="5212080" cy="13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540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43200"/>
            <a:ext cx="7408863" cy="3429000"/>
          </a:xfrm>
        </p:spPr>
        <p:txBody>
          <a:bodyPr rtlCol="0">
            <a:normAutofit fontScale="70000" lnSpcReduction="20000"/>
          </a:bodyPr>
          <a:lstStyle/>
          <a:p>
            <a:r>
              <a:rPr lang="en-US" dirty="0"/>
              <a:t>Earning an AAHAM certification demonstrates a high level of achievement and distinguishes you as a leader and role model in the revenue cycle industry. The certification validates your proficiency and commitment to your profession and can play an integral role in your career strategy. In many instances certification may help you secure the promotion or the job you desire.</a:t>
            </a:r>
          </a:p>
          <a:p>
            <a:r>
              <a:rPr lang="en-US" dirty="0"/>
              <a:t> Earning certification can help you by:</a:t>
            </a:r>
          </a:p>
          <a:p>
            <a:r>
              <a:rPr lang="en-US" i="1" dirty="0"/>
              <a:t> Improving your earning potential</a:t>
            </a:r>
            <a:endParaRPr lang="en-US" dirty="0"/>
          </a:p>
          <a:p>
            <a:r>
              <a:rPr lang="en-US" i="1" dirty="0"/>
              <a:t> Giving you a competitive advantage with current and prospective employers</a:t>
            </a:r>
            <a:endParaRPr lang="en-US" dirty="0"/>
          </a:p>
          <a:p>
            <a:r>
              <a:rPr lang="en-US" i="1" dirty="0"/>
              <a:t> Granting you the recognition you deserve      </a:t>
            </a:r>
            <a:br>
              <a:rPr lang="en-US" i="1" dirty="0"/>
            </a:br>
            <a:r>
              <a:rPr lang="en-US" i="1" dirty="0"/>
              <a:t> Providing access to the positions and promotions you seek and desire</a:t>
            </a:r>
            <a:endParaRPr lang="en-US" dirty="0"/>
          </a:p>
          <a:p>
            <a:r>
              <a:rPr lang="en-US" i="1" dirty="0"/>
              <a:t> Building a network of peers in the influential group that shares your certification designation</a:t>
            </a:r>
            <a:endParaRPr lang="en-US" dirty="0"/>
          </a:p>
          <a:p>
            <a:r>
              <a:rPr lang="en-US" i="1" dirty="0"/>
              <a:t> Continuing to expand your skills and expertise through continuing education</a:t>
            </a:r>
            <a:endParaRPr lang="en-US" dirty="0"/>
          </a:p>
          <a:p>
            <a:pPr marL="274320" indent="-274320" eaLnBrk="1" fontAlgn="auto" hangingPunct="1">
              <a:spcAft>
                <a:spcPts val="0"/>
              </a:spcAft>
              <a:buFont typeface="Wingdings" pitchFamily="2" charset="2"/>
              <a:buChar char="Ø"/>
              <a:defRPr/>
            </a:pPr>
            <a:endParaRPr lang="en-US" dirty="0"/>
          </a:p>
          <a:p>
            <a:pPr marL="274320" indent="-274320" eaLnBrk="1" fontAlgn="auto" hangingPunct="1">
              <a:spcAft>
                <a:spcPts val="0"/>
              </a:spcAft>
              <a:buFont typeface="Symbol" pitchFamily="18" charset="2"/>
              <a:buNone/>
              <a:defRPr/>
            </a:pPr>
            <a:endParaRPr lang="en-US" dirty="0"/>
          </a:p>
          <a:p>
            <a:pPr lvl="1" indent="-274320" eaLnBrk="1" fontAlgn="auto" hangingPunct="1">
              <a:spcAft>
                <a:spcPts val="0"/>
              </a:spcAft>
              <a:buSzPct val="70000"/>
              <a:buFont typeface="Wingdings" pitchFamily="2" charset="2"/>
              <a:buChar char="Ø"/>
              <a:defRPr/>
            </a:pPr>
            <a:endParaRPr lang="en-US" dirty="0"/>
          </a:p>
          <a:p>
            <a:pPr lvl="1" indent="-274320" eaLnBrk="1" fontAlgn="auto" hangingPunct="1">
              <a:spcAft>
                <a:spcPts val="0"/>
              </a:spcAft>
              <a:buSzPct val="70000"/>
              <a:buFont typeface="Wingdings" pitchFamily="2" charset="2"/>
              <a:buChar char="Ø"/>
              <a:defRPr/>
            </a:pPr>
            <a:endParaRPr lang="en-US" dirty="0"/>
          </a:p>
          <a:p>
            <a:pPr marL="301943" lvl="1" indent="0" eaLnBrk="1" fontAlgn="auto" hangingPunct="1">
              <a:spcAft>
                <a:spcPts val="0"/>
              </a:spcAft>
              <a:buFont typeface="Symbol" pitchFamily="18" charset="2"/>
              <a:buNone/>
              <a:defRPr/>
            </a:pPr>
            <a:endParaRPr lang="en-US" sz="800" dirty="0"/>
          </a:p>
        </p:txBody>
      </p:sp>
      <p:sp>
        <p:nvSpPr>
          <p:cNvPr id="14339" name="Title 1"/>
          <p:cNvSpPr>
            <a:spLocks noGrp="1"/>
          </p:cNvSpPr>
          <p:nvPr>
            <p:ph type="title"/>
          </p:nvPr>
        </p:nvSpPr>
        <p:spPr/>
        <p:txBody>
          <a:bodyPr/>
          <a:lstStyle/>
          <a:p>
            <a:pPr eaLnBrk="1" hangingPunct="1"/>
            <a:r>
              <a:rPr lang="en-US" b="1" dirty="0"/>
              <a:t>How does certification benefit an individual?</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4"/>
          <p:cNvSpPr>
            <a:spLocks noGrp="1"/>
          </p:cNvSpPr>
          <p:nvPr>
            <p:ph type="title"/>
          </p:nvPr>
        </p:nvSpPr>
        <p:spPr/>
        <p:txBody>
          <a:bodyPr/>
          <a:lstStyle/>
          <a:p>
            <a:pPr eaLnBrk="1" hangingPunct="1"/>
            <a:r>
              <a:rPr lang="en-US" b="1" dirty="0"/>
              <a:t>Free Exam Prep Webinars</a:t>
            </a:r>
          </a:p>
        </p:txBody>
      </p:sp>
      <p:sp>
        <p:nvSpPr>
          <p:cNvPr id="2" name="Content Placeholder 1"/>
          <p:cNvSpPr>
            <a:spLocks noGrp="1"/>
          </p:cNvSpPr>
          <p:nvPr>
            <p:ph idx="1"/>
          </p:nvPr>
        </p:nvSpPr>
        <p:spPr/>
        <p:txBody>
          <a:bodyPr/>
          <a:lstStyle/>
          <a:p>
            <a:pPr marL="0" indent="0">
              <a:buNone/>
            </a:pPr>
            <a:r>
              <a:rPr lang="en-US" dirty="0"/>
              <a:t>Starting in 2017, AAHAM is pleased to offer free exam preparation webinars for all certification levels, this is a great opportunity to be coached by AAHAM’s experienced certification experts.  </a:t>
            </a:r>
          </a:p>
          <a:p>
            <a:pPr marL="0" indent="0">
              <a:buNone/>
            </a:pPr>
            <a:endParaRPr lang="en-US" dirty="0"/>
          </a:p>
          <a:p>
            <a:pPr marL="0" indent="0">
              <a:buNone/>
            </a:pPr>
            <a:r>
              <a:rPr lang="en-US" dirty="0"/>
              <a:t>Specific dates and registration details will be posted at </a:t>
            </a:r>
            <a:r>
              <a:rPr lang="en-US" dirty="0">
                <a:hlinkClick r:id="rId3"/>
              </a:rPr>
              <a:t>http://www.aaham.org/</a:t>
            </a:r>
            <a:r>
              <a:rPr lang="en-US" dirty="0"/>
              <a:t> as soon as they are available.</a:t>
            </a:r>
          </a:p>
        </p:txBody>
      </p:sp>
    </p:spTree>
    <p:extLst>
      <p:ext uri="{BB962C8B-B14F-4D97-AF65-F5344CB8AC3E}">
        <p14:creationId xmlns:p14="http://schemas.microsoft.com/office/powerpoint/2010/main" val="3059909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43200"/>
            <a:ext cx="7408863" cy="3429000"/>
          </a:xfrm>
        </p:spPr>
        <p:txBody>
          <a:bodyPr rtlCol="0">
            <a:normAutofit lnSpcReduction="10000"/>
          </a:bodyPr>
          <a:lstStyle/>
          <a:p>
            <a:r>
              <a:rPr lang="en-US" dirty="0"/>
              <a:t>AAHAM certification exams are offered in March, July, and November of each year.  Each exam cycle has a two week testing period which includes a Saturday.</a:t>
            </a:r>
          </a:p>
          <a:p>
            <a:r>
              <a:rPr lang="en-US" dirty="0"/>
              <a:t>All exams are administered online and are proctored in order to protect the integrity of the exams.</a:t>
            </a:r>
          </a:p>
          <a:p>
            <a:r>
              <a:rPr lang="en-US" dirty="0"/>
              <a:t>Our local chapters work with examinees locally to set them up with a proctor &amp; coordinate convenient testing dates &amp; locations with them. </a:t>
            </a:r>
          </a:p>
          <a:p>
            <a:pPr marL="274320" indent="-274320" eaLnBrk="1" fontAlgn="auto" hangingPunct="1">
              <a:spcAft>
                <a:spcPts val="0"/>
              </a:spcAft>
              <a:buFont typeface="Symbol" pitchFamily="18" charset="2"/>
              <a:buNone/>
              <a:defRPr/>
            </a:pPr>
            <a:endParaRPr lang="en-US" dirty="0"/>
          </a:p>
          <a:p>
            <a:pPr lvl="1" indent="-274320" eaLnBrk="1" fontAlgn="auto" hangingPunct="1">
              <a:spcAft>
                <a:spcPts val="0"/>
              </a:spcAft>
              <a:buSzPct val="70000"/>
              <a:buFont typeface="Wingdings" pitchFamily="2" charset="2"/>
              <a:buChar char="Ø"/>
              <a:defRPr/>
            </a:pPr>
            <a:endParaRPr lang="en-US" dirty="0"/>
          </a:p>
          <a:p>
            <a:pPr lvl="1" indent="-274320" eaLnBrk="1" fontAlgn="auto" hangingPunct="1">
              <a:spcAft>
                <a:spcPts val="0"/>
              </a:spcAft>
              <a:buSzPct val="70000"/>
              <a:buFont typeface="Wingdings" pitchFamily="2" charset="2"/>
              <a:buChar char="Ø"/>
              <a:defRPr/>
            </a:pPr>
            <a:endParaRPr lang="en-US" dirty="0"/>
          </a:p>
          <a:p>
            <a:pPr marL="301943" lvl="1" indent="0" eaLnBrk="1" fontAlgn="auto" hangingPunct="1">
              <a:spcAft>
                <a:spcPts val="0"/>
              </a:spcAft>
              <a:buFont typeface="Symbol" pitchFamily="18" charset="2"/>
              <a:buNone/>
              <a:defRPr/>
            </a:pPr>
            <a:endParaRPr lang="en-US" sz="800" dirty="0"/>
          </a:p>
        </p:txBody>
      </p:sp>
      <p:sp>
        <p:nvSpPr>
          <p:cNvPr id="14339" name="Title 1"/>
          <p:cNvSpPr>
            <a:spLocks noGrp="1"/>
          </p:cNvSpPr>
          <p:nvPr>
            <p:ph type="title"/>
          </p:nvPr>
        </p:nvSpPr>
        <p:spPr/>
        <p:txBody>
          <a:bodyPr/>
          <a:lstStyle/>
          <a:p>
            <a:pPr eaLnBrk="1" hangingPunct="1"/>
            <a:r>
              <a:rPr lang="en-US" b="1" dirty="0"/>
              <a:t>AAHAM Exams</a:t>
            </a:r>
            <a:endParaRPr lang="en-US" dirty="0"/>
          </a:p>
        </p:txBody>
      </p:sp>
    </p:spTree>
    <p:extLst>
      <p:ext uri="{BB962C8B-B14F-4D97-AF65-F5344CB8AC3E}">
        <p14:creationId xmlns:p14="http://schemas.microsoft.com/office/powerpoint/2010/main" val="1394075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4"/>
          <p:cNvSpPr>
            <a:spLocks noGrp="1"/>
          </p:cNvSpPr>
          <p:nvPr>
            <p:ph type="title"/>
          </p:nvPr>
        </p:nvSpPr>
        <p:spPr/>
        <p:txBody>
          <a:bodyPr/>
          <a:lstStyle/>
          <a:p>
            <a:pPr eaLnBrk="1" hangingPunct="1"/>
            <a:r>
              <a:rPr lang="en-US" dirty="0"/>
              <a:t>AAHAM Certification Options</a:t>
            </a:r>
          </a:p>
        </p:txBody>
      </p:sp>
      <p:sp>
        <p:nvSpPr>
          <p:cNvPr id="2" name="Content Placeholder 1"/>
          <p:cNvSpPr>
            <a:spLocks noGrp="1"/>
          </p:cNvSpPr>
          <p:nvPr>
            <p:ph idx="1"/>
          </p:nvPr>
        </p:nvSpPr>
        <p:spPr/>
        <p:txBody>
          <a:bodyPr/>
          <a:lstStyle/>
          <a:p>
            <a:r>
              <a:rPr lang="en-US" dirty="0"/>
              <a:t>Certified Revenue Cycle Specialist (CRCS)</a:t>
            </a:r>
          </a:p>
          <a:p>
            <a:r>
              <a:rPr lang="en-US" dirty="0"/>
              <a:t>Certified Revenue Cycle Professional (CRCP)</a:t>
            </a:r>
          </a:p>
          <a:p>
            <a:r>
              <a:rPr lang="en-US" dirty="0"/>
              <a:t>Certified Revenue Cycle Executive (CRCE) </a:t>
            </a:r>
          </a:p>
          <a:p>
            <a:r>
              <a:rPr lang="en-US" dirty="0"/>
              <a:t>Certified Revenue Integrity Professional (CRIP)</a:t>
            </a:r>
          </a:p>
          <a:p>
            <a:r>
              <a:rPr lang="en-US" dirty="0"/>
              <a:t>Certified Compliance Technician (CCT)</a:t>
            </a:r>
          </a:p>
          <a:p>
            <a:pPr marL="0" indent="0">
              <a:buNone/>
            </a:pPr>
            <a:br>
              <a:rPr lang="en-US" dirty="0"/>
            </a:br>
            <a:br>
              <a:rPr lang="en-US"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4"/>
          <p:cNvSpPr>
            <a:spLocks noGrp="1"/>
          </p:cNvSpPr>
          <p:nvPr>
            <p:ph type="title"/>
          </p:nvPr>
        </p:nvSpPr>
        <p:spPr/>
        <p:txBody>
          <a:bodyPr/>
          <a:lstStyle/>
          <a:p>
            <a:r>
              <a:rPr lang="en-US" sz="3600" dirty="0"/>
              <a:t>Certified Revenue Cycle Specialist  </a:t>
            </a:r>
            <a:br>
              <a:rPr lang="en-US" sz="3600" dirty="0"/>
            </a:br>
            <a:r>
              <a:rPr lang="en-US" sz="3600" dirty="0"/>
              <a:t>(CRCS) – Intended Audience</a:t>
            </a:r>
          </a:p>
        </p:txBody>
      </p:sp>
      <p:sp>
        <p:nvSpPr>
          <p:cNvPr id="2" name="Content Placeholder 1"/>
          <p:cNvSpPr>
            <a:spLocks noGrp="1"/>
          </p:cNvSpPr>
          <p:nvPr>
            <p:ph idx="1"/>
          </p:nvPr>
        </p:nvSpPr>
        <p:spPr/>
        <p:txBody>
          <a:bodyPr/>
          <a:lstStyle/>
          <a:p>
            <a:pPr marL="0" indent="0">
              <a:buNone/>
            </a:pPr>
            <a:r>
              <a:rPr lang="en-US" dirty="0"/>
              <a:t>The CRCS exam is intended for revenue cycle staff with responsibilities in patient access, billing, account resolution, denial management, collections, cash posting, customer service, and self-pay collections. The exam focuses on knowledge required in revenue cycle functional areas including registration (front desk), billing, and credit &amp; collections. </a:t>
            </a:r>
            <a:br>
              <a:rPr lang="en-US" dirty="0"/>
            </a:br>
            <a:br>
              <a:rPr lang="en-US" dirty="0"/>
            </a:br>
            <a:endParaRPr lang="en-US" dirty="0"/>
          </a:p>
        </p:txBody>
      </p:sp>
    </p:spTree>
    <p:extLst>
      <p:ext uri="{BB962C8B-B14F-4D97-AF65-F5344CB8AC3E}">
        <p14:creationId xmlns:p14="http://schemas.microsoft.com/office/powerpoint/2010/main" val="3474185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4"/>
          <p:cNvSpPr>
            <a:spLocks noGrp="1"/>
          </p:cNvSpPr>
          <p:nvPr>
            <p:ph type="title"/>
          </p:nvPr>
        </p:nvSpPr>
        <p:spPr/>
        <p:txBody>
          <a:bodyPr/>
          <a:lstStyle/>
          <a:p>
            <a:r>
              <a:rPr lang="en-US" sz="3600" dirty="0"/>
              <a:t>Certified Revenue Cycle Specialist  </a:t>
            </a:r>
            <a:br>
              <a:rPr lang="en-US" sz="3600" dirty="0"/>
            </a:br>
            <a:r>
              <a:rPr lang="en-US" sz="3600" dirty="0"/>
              <a:t>(CRCS) – Costs &amp; Preparation</a:t>
            </a:r>
          </a:p>
        </p:txBody>
      </p:sp>
      <p:sp>
        <p:nvSpPr>
          <p:cNvPr id="2" name="Content Placeholder 1"/>
          <p:cNvSpPr>
            <a:spLocks noGrp="1"/>
          </p:cNvSpPr>
          <p:nvPr>
            <p:ph idx="1"/>
          </p:nvPr>
        </p:nvSpPr>
        <p:spPr/>
        <p:txBody>
          <a:bodyPr/>
          <a:lstStyle/>
          <a:p>
            <a:r>
              <a:rPr lang="en-US" sz="2000" dirty="0"/>
              <a:t>The CRCS exam is very affordably priced at $100. A downloadable study outline is included in the CRCS exam fee.</a:t>
            </a:r>
          </a:p>
          <a:p>
            <a:r>
              <a:rPr lang="en-US" sz="2000" dirty="0"/>
              <a:t>A study manual is also available for purchase for $99. The manual is designed to assist you in studying for the CRCS with material targeted and geared toward exam questions. It features knowledge checks (practice questions) to help gauge your progress.</a:t>
            </a:r>
          </a:p>
          <a:p>
            <a:r>
              <a:rPr lang="en-US" sz="2000" dirty="0"/>
              <a:t>Training and coaching opportunities are offered by local AAHAM chapters.</a:t>
            </a:r>
            <a:br>
              <a:rPr lang="en-US" dirty="0"/>
            </a:br>
            <a:br>
              <a:rPr lang="en-US" dirty="0"/>
            </a:br>
            <a:endParaRPr lang="en-US" dirty="0"/>
          </a:p>
        </p:txBody>
      </p:sp>
    </p:spTree>
    <p:extLst>
      <p:ext uri="{BB962C8B-B14F-4D97-AF65-F5344CB8AC3E}">
        <p14:creationId xmlns:p14="http://schemas.microsoft.com/office/powerpoint/2010/main" val="1888637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4"/>
          <p:cNvSpPr>
            <a:spLocks noGrp="1"/>
          </p:cNvSpPr>
          <p:nvPr>
            <p:ph type="title"/>
          </p:nvPr>
        </p:nvSpPr>
        <p:spPr/>
        <p:txBody>
          <a:bodyPr/>
          <a:lstStyle/>
          <a:p>
            <a:r>
              <a:rPr lang="en-US" sz="3600" dirty="0"/>
              <a:t>Certified Revenue Cycle Specialist  </a:t>
            </a:r>
            <a:br>
              <a:rPr lang="en-US" sz="3600" dirty="0"/>
            </a:br>
            <a:r>
              <a:rPr lang="en-US" sz="3600" dirty="0"/>
              <a:t>(CRCS) – Exam Format</a:t>
            </a:r>
          </a:p>
        </p:txBody>
      </p:sp>
      <p:sp>
        <p:nvSpPr>
          <p:cNvPr id="2" name="Content Placeholder 1"/>
          <p:cNvSpPr>
            <a:spLocks noGrp="1"/>
          </p:cNvSpPr>
          <p:nvPr>
            <p:ph idx="1"/>
          </p:nvPr>
        </p:nvSpPr>
        <p:spPr/>
        <p:txBody>
          <a:bodyPr/>
          <a:lstStyle/>
          <a:p>
            <a:r>
              <a:rPr lang="en-US" sz="2000" dirty="0"/>
              <a:t>AAHAM offers two CRCS certifications; The CRCS-I is focused on the revenue cycle within an institutional (hospital, health system) environment, CRCS-P is focused on the revenue cycle in a professional (physician, clinic) environment. </a:t>
            </a:r>
          </a:p>
          <a:p>
            <a:endParaRPr lang="en-US" sz="2000" dirty="0"/>
          </a:p>
          <a:p>
            <a:r>
              <a:rPr lang="en-US" sz="2000" dirty="0"/>
              <a:t>Both versions have  three sections covering patient access, billing, and credit and collections.  There are 120 multiple choice questions, there is a two hour time limit to complete the exam.</a:t>
            </a:r>
            <a:br>
              <a:rPr lang="en-US" dirty="0"/>
            </a:br>
            <a:br>
              <a:rPr lang="en-US" dirty="0"/>
            </a:br>
            <a:endParaRPr lang="en-US" dirty="0"/>
          </a:p>
        </p:txBody>
      </p:sp>
    </p:spTree>
    <p:extLst>
      <p:ext uri="{BB962C8B-B14F-4D97-AF65-F5344CB8AC3E}">
        <p14:creationId xmlns:p14="http://schemas.microsoft.com/office/powerpoint/2010/main" val="29805975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24416</TotalTime>
  <Words>1712</Words>
  <Application>Microsoft Office PowerPoint</Application>
  <PresentationFormat>On-screen Show (4:3)</PresentationFormat>
  <Paragraphs>133</Paragraphs>
  <Slides>27</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Candara</vt:lpstr>
      <vt:lpstr>Symbol</vt:lpstr>
      <vt:lpstr>Wingdings</vt:lpstr>
      <vt:lpstr>Waveform</vt:lpstr>
      <vt:lpstr>                                                                          AAHAM Certification Overview    </vt:lpstr>
      <vt:lpstr>Why earn an AAHAM certification?</vt:lpstr>
      <vt:lpstr>How does certification benefit an individual?</vt:lpstr>
      <vt:lpstr>Free Exam Prep Webinars</vt:lpstr>
      <vt:lpstr>AAHAM Exams</vt:lpstr>
      <vt:lpstr>AAHAM Certification Options</vt:lpstr>
      <vt:lpstr>Certified Revenue Cycle Specialist   (CRCS) – Intended Audience</vt:lpstr>
      <vt:lpstr>Certified Revenue Cycle Specialist   (CRCS) – Costs &amp; Preparation</vt:lpstr>
      <vt:lpstr>Certified Revenue Cycle Specialist   (CRCS) – Exam Format</vt:lpstr>
      <vt:lpstr>Certified Revenue Cycle Professional (CRCP) – Intended Audience</vt:lpstr>
      <vt:lpstr>Certified Revenue Cycle Professional   (CRCP) – Costs &amp; Preparation</vt:lpstr>
      <vt:lpstr>Certified Revenue Cycle Professional   (CRCP) – Exam Format</vt:lpstr>
      <vt:lpstr>Certified Revenue Cycle Executive  (CRCE) – Intended Audience</vt:lpstr>
      <vt:lpstr>Certified Revenue Cycle Executive   (CRCE) – Costs &amp; Preparation</vt:lpstr>
      <vt:lpstr>Certified Revenue Cycle Executive   (CRCE) – Exam Format</vt:lpstr>
      <vt:lpstr>Climbing the AAHAM Certification Ladder</vt:lpstr>
      <vt:lpstr>AAHAM Dual Certifications</vt:lpstr>
      <vt:lpstr>Certified Revenue Integrity Professional (CRIP) – Intended Audience</vt:lpstr>
      <vt:lpstr>Certified Revenue Integrity Professional (CRIP) – Costs &amp; Preparation</vt:lpstr>
      <vt:lpstr>Certified Revenue Integrity Professional (CRIP) – Exam Format</vt:lpstr>
      <vt:lpstr>Certified Compliance Technician (CCT) – Intended Audience</vt:lpstr>
      <vt:lpstr>Certified Compliance Technician (CCT) – Costs &amp; Preparation</vt:lpstr>
      <vt:lpstr>Certified Compliance Technician (CCT) – Exam Format</vt:lpstr>
      <vt:lpstr>AAHAM Exam Calendar</vt:lpstr>
      <vt:lpstr>Maintaining your Certification</vt:lpstr>
      <vt:lpstr>Online CEU Reporting</vt:lpstr>
      <vt:lpstr>                                                                          Thanks for your time!  Feel free to contact us with any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AAHAM Certification</dc:title>
  <dc:creator>Matthew Hundley</dc:creator>
  <cp:lastModifiedBy>Michael Goetz</cp:lastModifiedBy>
  <cp:revision>203</cp:revision>
  <cp:lastPrinted>2016-09-14T18:38:15Z</cp:lastPrinted>
  <dcterms:created xsi:type="dcterms:W3CDTF">2010-10-05T22:01:24Z</dcterms:created>
  <dcterms:modified xsi:type="dcterms:W3CDTF">2017-11-07T02:37:58Z</dcterms:modified>
</cp:coreProperties>
</file>