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handoutMasterIdLst>
    <p:handoutMasterId r:id="rId12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065CB8-3205-4E3A-8501-5BCC476440E2}" type="datetimeFigureOut">
              <a:rPr lang="en-US" smtClean="0"/>
              <a:t>5/5/2015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F78E7A-AF3E-417A-8C13-7A1F267F36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0366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5/5/2015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5/5/2015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5/5/2015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5/5/2015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5/5/2015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5/5/2015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5/5/2015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5/5/2015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5/5/2015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5/5/2015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5/5/2015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5/5/2015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mailto:jcook@prorecoveryinc.co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Engage, Communicate, and Reach	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Carolina AAHAM, May 7, 2015</a:t>
            </a:r>
          </a:p>
          <a:p>
            <a:r>
              <a:rPr lang="en-US" dirty="0" smtClean="0"/>
              <a:t>John Cook, Chief Client Officer, PRC, INC.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30492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Best Practices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3200" dirty="0" smtClean="0"/>
          </a:p>
          <a:p>
            <a:r>
              <a:rPr lang="en-US" sz="3200" dirty="0" smtClean="0"/>
              <a:t>John Cook</a:t>
            </a:r>
          </a:p>
          <a:p>
            <a:r>
              <a:rPr lang="en-US" sz="3200" dirty="0" smtClean="0"/>
              <a:t>Chief Client Officer</a:t>
            </a:r>
          </a:p>
          <a:p>
            <a:r>
              <a:rPr lang="en-US" sz="3200" dirty="0" smtClean="0"/>
              <a:t>PRC, Inc.</a:t>
            </a:r>
          </a:p>
          <a:p>
            <a:r>
              <a:rPr lang="en-US" sz="3200" dirty="0" smtClean="0">
                <a:hlinkClick r:id="rId2"/>
              </a:rPr>
              <a:t>jcook@prorecoveryinc.com</a:t>
            </a:r>
            <a:endParaRPr lang="en-US" sz="3200" dirty="0" smtClean="0"/>
          </a:p>
          <a:p>
            <a:r>
              <a:rPr lang="en-US" sz="3200" dirty="0" smtClean="0"/>
              <a:t>866-907-8023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4228214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First Engagement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3200" dirty="0" smtClean="0"/>
              <a:t>This is the most important person you will serve today.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3200" dirty="0" smtClean="0"/>
              <a:t>They have chosen your facility for their healthcare needs.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3200" dirty="0" smtClean="0"/>
              <a:t>They want to be welcomed and be assured they will be cared for.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3200" dirty="0" smtClean="0"/>
              <a:t>You are creating the first impression, one that will go with them all the way through their experience.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3200" dirty="0" smtClean="0"/>
              <a:t>They are a VIP.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4479171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 am a human being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3200" dirty="0" smtClean="0"/>
              <a:t>They are most likely altered in some way.  They are seeking medical care.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3200" dirty="0" smtClean="0"/>
              <a:t>Understand and provide TLC.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3200" dirty="0" smtClean="0"/>
              <a:t>Be completely non-judging.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3200" dirty="0" smtClean="0"/>
              <a:t>The setting must be comfortable and safe.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3200" dirty="0" smtClean="0"/>
              <a:t>The tone of voice is critical when in a non-face to face encounter.</a:t>
            </a:r>
          </a:p>
          <a:p>
            <a:pPr>
              <a:buFont typeface="Wingdings" panose="05000000000000000000" pitchFamily="2" charset="2"/>
              <a:buChar char="q"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71692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Meet the patient just where they 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3200" dirty="0" smtClean="0"/>
              <a:t>Every patient contact is unique.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3200" dirty="0" smtClean="0"/>
              <a:t>Needs are different.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3200" dirty="0" smtClean="0"/>
              <a:t>Concerns are different.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3200" dirty="0" smtClean="0"/>
              <a:t>Listen.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3200" dirty="0" smtClean="0"/>
              <a:t>Do not be distracted.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3200" dirty="0" smtClean="0"/>
              <a:t>Understand their fears and concerns.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6425139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Asking the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3200" dirty="0" smtClean="0"/>
              <a:t>Ask open ended questions.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3200" dirty="0" smtClean="0"/>
              <a:t>Do not give the patient an opportunity to say no.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3200" dirty="0" smtClean="0"/>
              <a:t>Will you?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3200" dirty="0" smtClean="0"/>
              <a:t>How will you?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7572834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Communicate Effectively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3200" dirty="0" smtClean="0"/>
              <a:t>The patient must know their responsibility.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3200" dirty="0" smtClean="0"/>
              <a:t>What is your goal?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3200" dirty="0" smtClean="0"/>
              <a:t>It must be clear.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3200" dirty="0" smtClean="0"/>
              <a:t>Clarify certain things as necessary.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3200" dirty="0" smtClean="0"/>
              <a:t>Give them an opportunity to ask questions.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3200" dirty="0" smtClean="0"/>
              <a:t>Certain matters must be communicated to the patient.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1215709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Options must be available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3200" dirty="0" smtClean="0"/>
              <a:t>Remember, every patient is different and has unique circumstances.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3200" dirty="0" smtClean="0"/>
              <a:t>Payment Plans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3200" dirty="0" smtClean="0"/>
              <a:t>ACA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3200" dirty="0" smtClean="0"/>
              <a:t>Medicaid assistance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3200" dirty="0" smtClean="0"/>
              <a:t>Charity Care</a:t>
            </a:r>
          </a:p>
          <a:p>
            <a:pPr>
              <a:buFont typeface="Wingdings" panose="05000000000000000000" pitchFamily="2" charset="2"/>
              <a:buChar char="q"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9192531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Reach the patient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3200" dirty="0" smtClean="0"/>
              <a:t>Resolution has to be the bottom line.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3200" dirty="0" smtClean="0"/>
              <a:t>A level of trust must be established between the provider and the patient.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3200" dirty="0" smtClean="0"/>
              <a:t>What is the resolution?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3200" dirty="0" smtClean="0"/>
              <a:t>Strive to and provide the exceptional patient experience.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5564094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Keep it up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3200" dirty="0" smtClean="0"/>
              <a:t>The desired resolutions must be clear to the team.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3200" dirty="0" smtClean="0"/>
              <a:t>Everyone has to be on the same page.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3200" dirty="0" smtClean="0"/>
              <a:t>Scripting.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3200" dirty="0" smtClean="0"/>
              <a:t>Role Playing.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3200" dirty="0" smtClean="0"/>
              <a:t>Ongoing training.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3200" smtClean="0"/>
              <a:t>Create an </a:t>
            </a:r>
            <a:r>
              <a:rPr lang="en-US" sz="3200" dirty="0" smtClean="0"/>
              <a:t>atmosphere.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698632309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60</TotalTime>
  <Words>348</Words>
  <Application>Microsoft Office PowerPoint</Application>
  <PresentationFormat>Widescreen</PresentationFormat>
  <Paragraphs>59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Calibri</vt:lpstr>
      <vt:lpstr>Calibri Light</vt:lpstr>
      <vt:lpstr>Wingdings</vt:lpstr>
      <vt:lpstr>Retrospect</vt:lpstr>
      <vt:lpstr>Engage, Communicate, and Reach </vt:lpstr>
      <vt:lpstr>The First Engagement</vt:lpstr>
      <vt:lpstr>I am a human being</vt:lpstr>
      <vt:lpstr>Meet the patient just where they are</vt:lpstr>
      <vt:lpstr>Asking the Questions</vt:lpstr>
      <vt:lpstr>Communicate Effectively</vt:lpstr>
      <vt:lpstr>Options must be available</vt:lpstr>
      <vt:lpstr>Reach the patient</vt:lpstr>
      <vt:lpstr>Keep it up </vt:lpstr>
      <vt:lpstr>Best Practices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Engage, Communicate, and Reach</dc:title>
  <dc:creator>John Cook</dc:creator>
  <cp:lastModifiedBy>John Cook</cp:lastModifiedBy>
  <cp:revision>7</cp:revision>
  <cp:lastPrinted>2015-04-24T19:11:28Z</cp:lastPrinted>
  <dcterms:created xsi:type="dcterms:W3CDTF">2015-04-24T18:14:43Z</dcterms:created>
  <dcterms:modified xsi:type="dcterms:W3CDTF">2015-05-05T20:13:18Z</dcterms:modified>
</cp:coreProperties>
</file>